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9"/>
  </p:notesMasterIdLst>
  <p:handoutMasterIdLst>
    <p:handoutMasterId r:id="rId50"/>
  </p:handoutMasterIdLst>
  <p:sldIdLst>
    <p:sldId id="327" r:id="rId2"/>
    <p:sldId id="330" r:id="rId3"/>
    <p:sldId id="331" r:id="rId4"/>
    <p:sldId id="333" r:id="rId5"/>
    <p:sldId id="332" r:id="rId6"/>
    <p:sldId id="298" r:id="rId7"/>
    <p:sldId id="262" r:id="rId8"/>
    <p:sldId id="263" r:id="rId9"/>
    <p:sldId id="299"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483"/>
    <a:srgbClr val="1C7DDB"/>
    <a:srgbClr val="121619"/>
    <a:srgbClr val="0B49CB"/>
    <a:srgbClr val="F2F4F8"/>
    <a:srgbClr val="F2F2F2"/>
    <a:srgbClr val="145579"/>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8F79F-6376-46FA-884A-8D503B3255F8}" v="690" dt="2023-07-25T23:39:37.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varScale="1">
        <p:scale>
          <a:sx n="70" d="100"/>
          <a:sy n="70" d="100"/>
        </p:scale>
        <p:origin x="144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ís Fortes" userId="545048a1-75d5-40a7-aaeb-aa8698e91703" providerId="ADAL" clId="{05E8F79F-6376-46FA-884A-8D503B3255F8}"/>
    <pc:docChg chg="undo redo custSel addSld delSld modSld modMainMaster">
      <pc:chgData name="Luís Fortes" userId="545048a1-75d5-40a7-aaeb-aa8698e91703" providerId="ADAL" clId="{05E8F79F-6376-46FA-884A-8D503B3255F8}" dt="2023-07-25T23:45:25.272" v="12250" actId="2711"/>
      <pc:docMkLst>
        <pc:docMk/>
      </pc:docMkLst>
      <pc:sldChg chg="modSp mod setBg">
        <pc:chgData name="Luís Fortes" userId="545048a1-75d5-40a7-aaeb-aa8698e91703" providerId="ADAL" clId="{05E8F79F-6376-46FA-884A-8D503B3255F8}" dt="2023-07-25T23:37:52.059" v="12145" actId="27636"/>
        <pc:sldMkLst>
          <pc:docMk/>
          <pc:sldMk cId="0" sldId="262"/>
        </pc:sldMkLst>
        <pc:spChg chg="mod">
          <ac:chgData name="Luís Fortes" userId="545048a1-75d5-40a7-aaeb-aa8698e91703" providerId="ADAL" clId="{05E8F79F-6376-46FA-884A-8D503B3255F8}" dt="2023-07-24T16:06:29.078" v="1230" actId="20577"/>
          <ac:spMkLst>
            <pc:docMk/>
            <pc:sldMk cId="0" sldId="262"/>
            <ac:spMk id="7" creationId="{00000000-0000-0000-0000-000000000000}"/>
          </ac:spMkLst>
        </pc:spChg>
        <pc:spChg chg="mod">
          <ac:chgData name="Luís Fortes" userId="545048a1-75d5-40a7-aaeb-aa8698e91703" providerId="ADAL" clId="{05E8F79F-6376-46FA-884A-8D503B3255F8}" dt="2023-07-25T23:37:52.059" v="12145" actId="27636"/>
          <ac:spMkLst>
            <pc:docMk/>
            <pc:sldMk cId="0" sldId="262"/>
            <ac:spMk id="13" creationId="{00000000-0000-0000-0000-000000000000}"/>
          </ac:spMkLst>
        </pc:spChg>
      </pc:sldChg>
      <pc:sldChg chg="modSp mod setBg">
        <pc:chgData name="Luís Fortes" userId="545048a1-75d5-40a7-aaeb-aa8698e91703" providerId="ADAL" clId="{05E8F79F-6376-46FA-884A-8D503B3255F8}" dt="2023-07-25T23:37:45.755" v="12143" actId="27636"/>
        <pc:sldMkLst>
          <pc:docMk/>
          <pc:sldMk cId="0" sldId="263"/>
        </pc:sldMkLst>
        <pc:spChg chg="mod">
          <ac:chgData name="Luís Fortes" userId="545048a1-75d5-40a7-aaeb-aa8698e91703" providerId="ADAL" clId="{05E8F79F-6376-46FA-884A-8D503B3255F8}" dt="2023-07-25T14:53:36.148" v="6563" actId="20577"/>
          <ac:spMkLst>
            <pc:docMk/>
            <pc:sldMk cId="0" sldId="263"/>
            <ac:spMk id="5" creationId="{00000000-0000-0000-0000-000000000000}"/>
          </ac:spMkLst>
        </pc:spChg>
        <pc:spChg chg="mod">
          <ac:chgData name="Luís Fortes" userId="545048a1-75d5-40a7-aaeb-aa8698e91703" providerId="ADAL" clId="{05E8F79F-6376-46FA-884A-8D503B3255F8}" dt="2023-07-25T23:37:45.755" v="12143" actId="27636"/>
          <ac:spMkLst>
            <pc:docMk/>
            <pc:sldMk cId="0" sldId="263"/>
            <ac:spMk id="12" creationId="{00000000-0000-0000-0000-000000000000}"/>
          </ac:spMkLst>
        </pc:spChg>
      </pc:sldChg>
      <pc:sldChg chg="addSp delSp modSp mod setBg">
        <pc:chgData name="Luís Fortes" userId="545048a1-75d5-40a7-aaeb-aa8698e91703" providerId="ADAL" clId="{05E8F79F-6376-46FA-884A-8D503B3255F8}" dt="2023-07-25T23:38:31.731" v="12156" actId="2711"/>
        <pc:sldMkLst>
          <pc:docMk/>
          <pc:sldMk cId="0" sldId="264"/>
        </pc:sldMkLst>
        <pc:spChg chg="add del">
          <ac:chgData name="Luís Fortes" userId="545048a1-75d5-40a7-aaeb-aa8698e91703" providerId="ADAL" clId="{05E8F79F-6376-46FA-884A-8D503B3255F8}" dt="2023-07-25T10:39:17.518" v="2422" actId="478"/>
          <ac:spMkLst>
            <pc:docMk/>
            <pc:sldMk cId="0" sldId="264"/>
            <ac:spMk id="3" creationId="{ED096C1D-5A15-F9B4-C11F-1039C4CF3C4D}"/>
          </ac:spMkLst>
        </pc:spChg>
        <pc:spChg chg="del mod">
          <ac:chgData name="Luís Fortes" userId="545048a1-75d5-40a7-aaeb-aa8698e91703" providerId="ADAL" clId="{05E8F79F-6376-46FA-884A-8D503B3255F8}" dt="2023-07-25T10:50:03.802" v="3173" actId="12084"/>
          <ac:spMkLst>
            <pc:docMk/>
            <pc:sldMk cId="0" sldId="264"/>
            <ac:spMk id="5" creationId="{00000000-0000-0000-0000-000000000000}"/>
          </ac:spMkLst>
        </pc:spChg>
        <pc:spChg chg="mod">
          <ac:chgData name="Luís Fortes" userId="545048a1-75d5-40a7-aaeb-aa8698e91703" providerId="ADAL" clId="{05E8F79F-6376-46FA-884A-8D503B3255F8}" dt="2023-07-25T23:38:31.731" v="12156" actId="2711"/>
          <ac:spMkLst>
            <pc:docMk/>
            <pc:sldMk cId="0" sldId="264"/>
            <ac:spMk id="8" creationId="{00000000-0000-0000-0000-000000000000}"/>
          </ac:spMkLst>
        </pc:spChg>
        <pc:graphicFrameChg chg="add mod modGraphic">
          <ac:chgData name="Luís Fortes" userId="545048a1-75d5-40a7-aaeb-aa8698e91703" providerId="ADAL" clId="{05E8F79F-6376-46FA-884A-8D503B3255F8}" dt="2023-07-25T10:51:18.330" v="3183" actId="1076"/>
          <ac:graphicFrameMkLst>
            <pc:docMk/>
            <pc:sldMk cId="0" sldId="264"/>
            <ac:graphicFrameMk id="6" creationId="{7D470C73-5A46-9E19-2021-AE5D63019554}"/>
          </ac:graphicFrameMkLst>
        </pc:graphicFrameChg>
      </pc:sldChg>
      <pc:sldChg chg="modSp mod setBg">
        <pc:chgData name="Luís Fortes" userId="545048a1-75d5-40a7-aaeb-aa8698e91703" providerId="ADAL" clId="{05E8F79F-6376-46FA-884A-8D503B3255F8}" dt="2023-07-25T23:38:51.097" v="12158" actId="2711"/>
        <pc:sldMkLst>
          <pc:docMk/>
          <pc:sldMk cId="0" sldId="265"/>
        </pc:sldMkLst>
        <pc:spChg chg="mod">
          <ac:chgData name="Luís Fortes" userId="545048a1-75d5-40a7-aaeb-aa8698e91703" providerId="ADAL" clId="{05E8F79F-6376-46FA-884A-8D503B3255F8}" dt="2023-07-25T23:38:51.097" v="12158" actId="2711"/>
          <ac:spMkLst>
            <pc:docMk/>
            <pc:sldMk cId="0" sldId="265"/>
            <ac:spMk id="3" creationId="{00000000-0000-0000-0000-000000000000}"/>
          </ac:spMkLst>
        </pc:spChg>
        <pc:spChg chg="mod">
          <ac:chgData name="Luís Fortes" userId="545048a1-75d5-40a7-aaeb-aa8698e91703" providerId="ADAL" clId="{05E8F79F-6376-46FA-884A-8D503B3255F8}" dt="2023-07-25T14:54:16.745" v="6571" actId="20577"/>
          <ac:spMkLst>
            <pc:docMk/>
            <pc:sldMk cId="0" sldId="265"/>
            <ac:spMk id="5" creationId="{00000000-0000-0000-0000-000000000000}"/>
          </ac:spMkLst>
        </pc:spChg>
      </pc:sldChg>
      <pc:sldChg chg="addSp delSp modSp mod setBg">
        <pc:chgData name="Luís Fortes" userId="545048a1-75d5-40a7-aaeb-aa8698e91703" providerId="ADAL" clId="{05E8F79F-6376-46FA-884A-8D503B3255F8}" dt="2023-07-25T23:38:44.405" v="12157" actId="2711"/>
        <pc:sldMkLst>
          <pc:docMk/>
          <pc:sldMk cId="0" sldId="266"/>
        </pc:sldMkLst>
        <pc:spChg chg="mod">
          <ac:chgData name="Luís Fortes" userId="545048a1-75d5-40a7-aaeb-aa8698e91703" providerId="ADAL" clId="{05E8F79F-6376-46FA-884A-8D503B3255F8}" dt="2023-07-25T23:38:44.405" v="12157" actId="2711"/>
          <ac:spMkLst>
            <pc:docMk/>
            <pc:sldMk cId="0" sldId="266"/>
            <ac:spMk id="3" creationId="{00000000-0000-0000-0000-000000000000}"/>
          </ac:spMkLst>
        </pc:spChg>
        <pc:spChg chg="mod">
          <ac:chgData name="Luís Fortes" userId="545048a1-75d5-40a7-aaeb-aa8698e91703" providerId="ADAL" clId="{05E8F79F-6376-46FA-884A-8D503B3255F8}" dt="2023-07-25T13:38:17.822" v="3895" actId="1076"/>
          <ac:spMkLst>
            <pc:docMk/>
            <pc:sldMk cId="0" sldId="266"/>
            <ac:spMk id="4" creationId="{00000000-0000-0000-0000-000000000000}"/>
          </ac:spMkLst>
        </pc:spChg>
        <pc:spChg chg="mod">
          <ac:chgData name="Luís Fortes" userId="545048a1-75d5-40a7-aaeb-aa8698e91703" providerId="ADAL" clId="{05E8F79F-6376-46FA-884A-8D503B3255F8}" dt="2023-07-25T14:53:56.234" v="6565" actId="255"/>
          <ac:spMkLst>
            <pc:docMk/>
            <pc:sldMk cId="0" sldId="266"/>
            <ac:spMk id="5" creationId="{00000000-0000-0000-0000-000000000000}"/>
          </ac:spMkLst>
        </pc:spChg>
        <pc:picChg chg="add del mod">
          <ac:chgData name="Luís Fortes" userId="545048a1-75d5-40a7-aaeb-aa8698e91703" providerId="ADAL" clId="{05E8F79F-6376-46FA-884A-8D503B3255F8}" dt="2023-07-25T13:36:38.697" v="3851" actId="478"/>
          <ac:picMkLst>
            <pc:docMk/>
            <pc:sldMk cId="0" sldId="266"/>
            <ac:picMk id="6" creationId="{292D41AD-F5A8-2D49-F799-55CB9A442299}"/>
          </ac:picMkLst>
        </pc:picChg>
        <pc:picChg chg="add del mod">
          <ac:chgData name="Luís Fortes" userId="545048a1-75d5-40a7-aaeb-aa8698e91703" providerId="ADAL" clId="{05E8F79F-6376-46FA-884A-8D503B3255F8}" dt="2023-07-25T13:36:57.629" v="3865" actId="478"/>
          <ac:picMkLst>
            <pc:docMk/>
            <pc:sldMk cId="0" sldId="266"/>
            <ac:picMk id="8" creationId="{DD84E94A-DFFF-CC72-AACC-4D492819FC2F}"/>
          </ac:picMkLst>
        </pc:picChg>
        <pc:picChg chg="add mod">
          <ac:chgData name="Luís Fortes" userId="545048a1-75d5-40a7-aaeb-aa8698e91703" providerId="ADAL" clId="{05E8F79F-6376-46FA-884A-8D503B3255F8}" dt="2023-07-25T17:06:59.777" v="8625" actId="1076"/>
          <ac:picMkLst>
            <pc:docMk/>
            <pc:sldMk cId="0" sldId="266"/>
            <ac:picMk id="10" creationId="{5EBADA90-4B58-7A74-65E0-842517A525D2}"/>
          </ac:picMkLst>
        </pc:picChg>
        <pc:picChg chg="add del mod">
          <ac:chgData name="Luís Fortes" userId="545048a1-75d5-40a7-aaeb-aa8698e91703" providerId="ADAL" clId="{05E8F79F-6376-46FA-884A-8D503B3255F8}" dt="2023-07-25T13:36:39.842" v="3852" actId="478"/>
          <ac:picMkLst>
            <pc:docMk/>
            <pc:sldMk cId="0" sldId="266"/>
            <ac:picMk id="12" creationId="{68F52458-9DB2-03D8-5ED1-85180BC4192A}"/>
          </ac:picMkLst>
        </pc:picChg>
        <pc:picChg chg="add mod">
          <ac:chgData name="Luís Fortes" userId="545048a1-75d5-40a7-aaeb-aa8698e91703" providerId="ADAL" clId="{05E8F79F-6376-46FA-884A-8D503B3255F8}" dt="2023-07-25T13:40:52.114" v="3973" actId="1076"/>
          <ac:picMkLst>
            <pc:docMk/>
            <pc:sldMk cId="0" sldId="266"/>
            <ac:picMk id="14" creationId="{82F6FCC2-A1EC-FFC9-FBA2-065E48506510}"/>
          </ac:picMkLst>
        </pc:picChg>
        <pc:picChg chg="add mod">
          <ac:chgData name="Luís Fortes" userId="545048a1-75d5-40a7-aaeb-aa8698e91703" providerId="ADAL" clId="{05E8F79F-6376-46FA-884A-8D503B3255F8}" dt="2023-07-25T17:06:57.749" v="8624" actId="1076"/>
          <ac:picMkLst>
            <pc:docMk/>
            <pc:sldMk cId="0" sldId="266"/>
            <ac:picMk id="16" creationId="{769AEC5D-6698-7720-6E79-E73499214784}"/>
          </ac:picMkLst>
        </pc:picChg>
      </pc:sldChg>
      <pc:sldChg chg="addSp delSp modSp mod setBg">
        <pc:chgData name="Luís Fortes" userId="545048a1-75d5-40a7-aaeb-aa8698e91703" providerId="ADAL" clId="{05E8F79F-6376-46FA-884A-8D503B3255F8}" dt="2023-07-25T23:40:37.395" v="12187" actId="20577"/>
        <pc:sldMkLst>
          <pc:docMk/>
          <pc:sldMk cId="0" sldId="269"/>
        </pc:sldMkLst>
        <pc:spChg chg="del">
          <ac:chgData name="Luís Fortes" userId="545048a1-75d5-40a7-aaeb-aa8698e91703" providerId="ADAL" clId="{05E8F79F-6376-46FA-884A-8D503B3255F8}" dt="2023-07-25T15:19:02.238" v="6637" actId="478"/>
          <ac:spMkLst>
            <pc:docMk/>
            <pc:sldMk cId="0" sldId="269"/>
            <ac:spMk id="3" creationId="{00000000-0000-0000-0000-000000000000}"/>
          </ac:spMkLst>
        </pc:spChg>
        <pc:spChg chg="mod">
          <ac:chgData name="Luís Fortes" userId="545048a1-75d5-40a7-aaeb-aa8698e91703" providerId="ADAL" clId="{05E8F79F-6376-46FA-884A-8D503B3255F8}" dt="2023-07-25T23:39:33.564" v="12170" actId="27636"/>
          <ac:spMkLst>
            <pc:docMk/>
            <pc:sldMk cId="0" sldId="269"/>
            <ac:spMk id="4" creationId="{00000000-0000-0000-0000-000000000000}"/>
          </ac:spMkLst>
        </pc:spChg>
        <pc:spChg chg="mod">
          <ac:chgData name="Luís Fortes" userId="545048a1-75d5-40a7-aaeb-aa8698e91703" providerId="ADAL" clId="{05E8F79F-6376-46FA-884A-8D503B3255F8}" dt="2023-07-25T15:28:20.424" v="6814" actId="1076"/>
          <ac:spMkLst>
            <pc:docMk/>
            <pc:sldMk cId="0" sldId="269"/>
            <ac:spMk id="5" creationId="{00000000-0000-0000-0000-000000000000}"/>
          </ac:spMkLst>
        </pc:spChg>
        <pc:spChg chg="add del mod">
          <ac:chgData name="Luís Fortes" userId="545048a1-75d5-40a7-aaeb-aa8698e91703" providerId="ADAL" clId="{05E8F79F-6376-46FA-884A-8D503B3255F8}" dt="2023-07-25T15:21:08.802" v="6645"/>
          <ac:spMkLst>
            <pc:docMk/>
            <pc:sldMk cId="0" sldId="269"/>
            <ac:spMk id="7" creationId="{250774CE-590D-7482-E070-00DBA8ECBD92}"/>
          </ac:spMkLst>
        </pc:spChg>
        <pc:spChg chg="add del mod">
          <ac:chgData name="Luís Fortes" userId="545048a1-75d5-40a7-aaeb-aa8698e91703" providerId="ADAL" clId="{05E8F79F-6376-46FA-884A-8D503B3255F8}" dt="2023-07-25T15:22:23.596" v="6767" actId="478"/>
          <ac:spMkLst>
            <pc:docMk/>
            <pc:sldMk cId="0" sldId="269"/>
            <ac:spMk id="8" creationId="{69770C70-2096-9039-BD57-7F80C0B7FCE2}"/>
          </ac:spMkLst>
        </pc:spChg>
        <pc:spChg chg="add del">
          <ac:chgData name="Luís Fortes" userId="545048a1-75d5-40a7-aaeb-aa8698e91703" providerId="ADAL" clId="{05E8F79F-6376-46FA-884A-8D503B3255F8}" dt="2023-07-25T15:22:26.394" v="6769"/>
          <ac:spMkLst>
            <pc:docMk/>
            <pc:sldMk cId="0" sldId="269"/>
            <ac:spMk id="9" creationId="{343013B1-65A0-D77C-90EE-A5D76196A71E}"/>
          </ac:spMkLst>
        </pc:spChg>
        <pc:spChg chg="add mod">
          <ac:chgData name="Luís Fortes" userId="545048a1-75d5-40a7-aaeb-aa8698e91703" providerId="ADAL" clId="{05E8F79F-6376-46FA-884A-8D503B3255F8}" dt="2023-07-25T23:40:37.395" v="12187" actId="20577"/>
          <ac:spMkLst>
            <pc:docMk/>
            <pc:sldMk cId="0" sldId="269"/>
            <ac:spMk id="10" creationId="{C78D28A3-775E-22B8-79DD-2B4F27355EE5}"/>
          </ac:spMkLst>
        </pc:spChg>
        <pc:picChg chg="add mod">
          <ac:chgData name="Luís Fortes" userId="545048a1-75d5-40a7-aaeb-aa8698e91703" providerId="ADAL" clId="{05E8F79F-6376-46FA-884A-8D503B3255F8}" dt="2023-07-25T15:31:40.544" v="6842" actId="1076"/>
          <ac:picMkLst>
            <pc:docMk/>
            <pc:sldMk cId="0" sldId="269"/>
            <ac:picMk id="6" creationId="{DB5D32E5-9E70-8A8F-BA95-A7E252F7962C}"/>
          </ac:picMkLst>
        </pc:picChg>
        <pc:picChg chg="add del mod">
          <ac:chgData name="Luís Fortes" userId="545048a1-75d5-40a7-aaeb-aa8698e91703" providerId="ADAL" clId="{05E8F79F-6376-46FA-884A-8D503B3255F8}" dt="2023-07-25T15:25:52.075" v="6795" actId="478"/>
          <ac:picMkLst>
            <pc:docMk/>
            <pc:sldMk cId="0" sldId="269"/>
            <ac:picMk id="12" creationId="{F122A238-B61E-1DB8-D62B-2DBF26E486CC}"/>
          </ac:picMkLst>
        </pc:picChg>
        <pc:picChg chg="add del mod">
          <ac:chgData name="Luís Fortes" userId="545048a1-75d5-40a7-aaeb-aa8698e91703" providerId="ADAL" clId="{05E8F79F-6376-46FA-884A-8D503B3255F8}" dt="2023-07-25T15:28:37.464" v="6815" actId="478"/>
          <ac:picMkLst>
            <pc:docMk/>
            <pc:sldMk cId="0" sldId="269"/>
            <ac:picMk id="14" creationId="{65595004-1C86-F2AB-6DC4-B71586800BAC}"/>
          </ac:picMkLst>
        </pc:picChg>
        <pc:picChg chg="add mod">
          <ac:chgData name="Luís Fortes" userId="545048a1-75d5-40a7-aaeb-aa8698e91703" providerId="ADAL" clId="{05E8F79F-6376-46FA-884A-8D503B3255F8}" dt="2023-07-25T23:39:43.296" v="12172" actId="1076"/>
          <ac:picMkLst>
            <pc:docMk/>
            <pc:sldMk cId="0" sldId="269"/>
            <ac:picMk id="16" creationId="{B5B0C9ED-6B8C-10D2-F6CA-8D3A0D053FA3}"/>
          </ac:picMkLst>
        </pc:picChg>
        <pc:picChg chg="add del mod">
          <ac:chgData name="Luís Fortes" userId="545048a1-75d5-40a7-aaeb-aa8698e91703" providerId="ADAL" clId="{05E8F79F-6376-46FA-884A-8D503B3255F8}" dt="2023-07-25T15:30:50.445" v="6832" actId="478"/>
          <ac:picMkLst>
            <pc:docMk/>
            <pc:sldMk cId="0" sldId="269"/>
            <ac:picMk id="18" creationId="{5C1FF387-9C00-1681-7973-7FE062DC5857}"/>
          </ac:picMkLst>
        </pc:picChg>
        <pc:picChg chg="add del mod">
          <ac:chgData name="Luís Fortes" userId="545048a1-75d5-40a7-aaeb-aa8698e91703" providerId="ADAL" clId="{05E8F79F-6376-46FA-884A-8D503B3255F8}" dt="2023-07-25T15:31:28.102" v="6839" actId="478"/>
          <ac:picMkLst>
            <pc:docMk/>
            <pc:sldMk cId="0" sldId="269"/>
            <ac:picMk id="20" creationId="{D73F7C71-74E1-6FC5-6488-891FED7291F7}"/>
          </ac:picMkLst>
        </pc:picChg>
      </pc:sldChg>
      <pc:sldChg chg="addSp modSp mod setBg">
        <pc:chgData name="Luís Fortes" userId="545048a1-75d5-40a7-aaeb-aa8698e91703" providerId="ADAL" clId="{05E8F79F-6376-46FA-884A-8D503B3255F8}" dt="2023-07-25T23:42:14.195" v="12218" actId="20577"/>
        <pc:sldMkLst>
          <pc:docMk/>
          <pc:sldMk cId="0" sldId="270"/>
        </pc:sldMkLst>
        <pc:spChg chg="mod">
          <ac:chgData name="Luís Fortes" userId="545048a1-75d5-40a7-aaeb-aa8698e91703" providerId="ADAL" clId="{05E8F79F-6376-46FA-884A-8D503B3255F8}" dt="2023-07-25T23:42:06.246" v="12202" actId="2711"/>
          <ac:spMkLst>
            <pc:docMk/>
            <pc:sldMk cId="0" sldId="270"/>
            <ac:spMk id="3" creationId="{00000000-0000-0000-0000-000000000000}"/>
          </ac:spMkLst>
        </pc:spChg>
        <pc:spChg chg="mod">
          <ac:chgData name="Luís Fortes" userId="545048a1-75d5-40a7-aaeb-aa8698e91703" providerId="ADAL" clId="{05E8F79F-6376-46FA-884A-8D503B3255F8}" dt="2023-07-25T23:42:14.195" v="12218" actId="20577"/>
          <ac:spMkLst>
            <pc:docMk/>
            <pc:sldMk cId="0" sldId="270"/>
            <ac:spMk id="5" creationId="{00000000-0000-0000-0000-000000000000}"/>
          </ac:spMkLst>
        </pc:spChg>
        <pc:picChg chg="add mod">
          <ac:chgData name="Luís Fortes" userId="545048a1-75d5-40a7-aaeb-aa8698e91703" providerId="ADAL" clId="{05E8F79F-6376-46FA-884A-8D503B3255F8}" dt="2023-07-25T16:43:44.899" v="7746" actId="1076"/>
          <ac:picMkLst>
            <pc:docMk/>
            <pc:sldMk cId="0" sldId="270"/>
            <ac:picMk id="6" creationId="{9C89363D-22FA-DE92-16E0-D0B64A9B13F7}"/>
          </ac:picMkLst>
        </pc:picChg>
        <pc:picChg chg="add mod">
          <ac:chgData name="Luís Fortes" userId="545048a1-75d5-40a7-aaeb-aa8698e91703" providerId="ADAL" clId="{05E8F79F-6376-46FA-884A-8D503B3255F8}" dt="2023-07-25T16:46:03.359" v="7945" actId="1076"/>
          <ac:picMkLst>
            <pc:docMk/>
            <pc:sldMk cId="0" sldId="270"/>
            <ac:picMk id="8" creationId="{6E8C2C4D-FE89-2271-DFA5-986BD5A136BF}"/>
          </ac:picMkLst>
        </pc:picChg>
      </pc:sldChg>
      <pc:sldChg chg="modSp mod setBg">
        <pc:chgData name="Luís Fortes" userId="545048a1-75d5-40a7-aaeb-aa8698e91703" providerId="ADAL" clId="{05E8F79F-6376-46FA-884A-8D503B3255F8}" dt="2023-07-25T23:45:25.272" v="12250" actId="2711"/>
        <pc:sldMkLst>
          <pc:docMk/>
          <pc:sldMk cId="0" sldId="274"/>
        </pc:sldMkLst>
        <pc:spChg chg="mod">
          <ac:chgData name="Luís Fortes" userId="545048a1-75d5-40a7-aaeb-aa8698e91703" providerId="ADAL" clId="{05E8F79F-6376-46FA-884A-8D503B3255F8}" dt="2023-07-25T23:35:26.649" v="12127" actId="2710"/>
          <ac:spMkLst>
            <pc:docMk/>
            <pc:sldMk cId="0" sldId="274"/>
            <ac:spMk id="5" creationId="{00000000-0000-0000-0000-000000000000}"/>
          </ac:spMkLst>
        </pc:spChg>
        <pc:spChg chg="mod">
          <ac:chgData name="Luís Fortes" userId="545048a1-75d5-40a7-aaeb-aa8698e91703" providerId="ADAL" clId="{05E8F79F-6376-46FA-884A-8D503B3255F8}" dt="2023-07-25T23:45:25.272" v="12250" actId="2711"/>
          <ac:spMkLst>
            <pc:docMk/>
            <pc:sldMk cId="0" sldId="274"/>
            <ac:spMk id="9" creationId="{00000000-0000-0000-0000-000000000000}"/>
          </ac:spMkLst>
        </pc:spChg>
      </pc:sldChg>
      <pc:sldChg chg="del setBg">
        <pc:chgData name="Luís Fortes" userId="545048a1-75d5-40a7-aaeb-aa8698e91703" providerId="ADAL" clId="{05E8F79F-6376-46FA-884A-8D503B3255F8}" dt="2023-07-25T22:55:13.276" v="11309" actId="47"/>
        <pc:sldMkLst>
          <pc:docMk/>
          <pc:sldMk cId="0" sldId="275"/>
        </pc:sldMkLst>
      </pc:sldChg>
      <pc:sldChg chg="modSp mod setBg">
        <pc:chgData name="Luís Fortes" userId="545048a1-75d5-40a7-aaeb-aa8698e91703" providerId="ADAL" clId="{05E8F79F-6376-46FA-884A-8D503B3255F8}" dt="2023-07-25T23:38:56.475" v="12159" actId="2711"/>
        <pc:sldMkLst>
          <pc:docMk/>
          <pc:sldMk cId="0" sldId="276"/>
        </pc:sldMkLst>
        <pc:spChg chg="mod">
          <ac:chgData name="Luís Fortes" userId="545048a1-75d5-40a7-aaeb-aa8698e91703" providerId="ADAL" clId="{05E8F79F-6376-46FA-884A-8D503B3255F8}" dt="2023-07-25T23:38:56.475" v="12159" actId="2711"/>
          <ac:spMkLst>
            <pc:docMk/>
            <pc:sldMk cId="0" sldId="276"/>
            <ac:spMk id="3" creationId="{00000000-0000-0000-0000-000000000000}"/>
          </ac:spMkLst>
        </pc:spChg>
        <pc:spChg chg="mod">
          <ac:chgData name="Luís Fortes" userId="545048a1-75d5-40a7-aaeb-aa8698e91703" providerId="ADAL" clId="{05E8F79F-6376-46FA-884A-8D503B3255F8}" dt="2023-07-25T14:54:28.383" v="6573" actId="255"/>
          <ac:spMkLst>
            <pc:docMk/>
            <pc:sldMk cId="0" sldId="276"/>
            <ac:spMk id="5" creationId="{00000000-0000-0000-0000-000000000000}"/>
          </ac:spMkLst>
        </pc:spChg>
      </pc:sldChg>
      <pc:sldChg chg="modSp mod setBg">
        <pc:chgData name="Luís Fortes" userId="545048a1-75d5-40a7-aaeb-aa8698e91703" providerId="ADAL" clId="{05E8F79F-6376-46FA-884A-8D503B3255F8}" dt="2023-07-25T23:39:24.050" v="12166" actId="27636"/>
        <pc:sldMkLst>
          <pc:docMk/>
          <pc:sldMk cId="0" sldId="277"/>
        </pc:sldMkLst>
        <pc:spChg chg="mod">
          <ac:chgData name="Luís Fortes" userId="545048a1-75d5-40a7-aaeb-aa8698e91703" providerId="ADAL" clId="{05E8F79F-6376-46FA-884A-8D503B3255F8}" dt="2023-07-25T23:39:13.915" v="12162" actId="2711"/>
          <ac:spMkLst>
            <pc:docMk/>
            <pc:sldMk cId="0" sldId="277"/>
            <ac:spMk id="7" creationId="{00000000-0000-0000-0000-000000000000}"/>
          </ac:spMkLst>
        </pc:spChg>
        <pc:spChg chg="mod">
          <ac:chgData name="Luís Fortes" userId="545048a1-75d5-40a7-aaeb-aa8698e91703" providerId="ADAL" clId="{05E8F79F-6376-46FA-884A-8D503B3255F8}" dt="2023-07-25T23:39:24.050" v="12166" actId="27636"/>
          <ac:spMkLst>
            <pc:docMk/>
            <pc:sldMk cId="0" sldId="277"/>
            <ac:spMk id="8" creationId="{00000000-0000-0000-0000-000000000000}"/>
          </ac:spMkLst>
        </pc:spChg>
      </pc:sldChg>
      <pc:sldChg chg="setBg">
        <pc:chgData name="Luís Fortes" userId="545048a1-75d5-40a7-aaeb-aa8698e91703" providerId="ADAL" clId="{05E8F79F-6376-46FA-884A-8D503B3255F8}" dt="2023-07-24T14:18:56.413" v="121"/>
        <pc:sldMkLst>
          <pc:docMk/>
          <pc:sldMk cId="0" sldId="284"/>
        </pc:sldMkLst>
      </pc:sldChg>
      <pc:sldChg chg="setBg">
        <pc:chgData name="Luís Fortes" userId="545048a1-75d5-40a7-aaeb-aa8698e91703" providerId="ADAL" clId="{05E8F79F-6376-46FA-884A-8D503B3255F8}" dt="2023-07-24T14:18:56.413" v="121"/>
        <pc:sldMkLst>
          <pc:docMk/>
          <pc:sldMk cId="0" sldId="288"/>
        </pc:sldMkLst>
      </pc:sldChg>
      <pc:sldChg chg="addSp delSp modSp mod setBg">
        <pc:chgData name="Luís Fortes" userId="545048a1-75d5-40a7-aaeb-aa8698e91703" providerId="ADAL" clId="{05E8F79F-6376-46FA-884A-8D503B3255F8}" dt="2023-07-25T23:45:05.041" v="12247" actId="2711"/>
        <pc:sldMkLst>
          <pc:docMk/>
          <pc:sldMk cId="0" sldId="289"/>
        </pc:sldMkLst>
        <pc:spChg chg="del mod">
          <ac:chgData name="Luís Fortes" userId="545048a1-75d5-40a7-aaeb-aa8698e91703" providerId="ADAL" clId="{05E8F79F-6376-46FA-884A-8D503B3255F8}" dt="2023-07-25T23:08:30.618" v="11334" actId="478"/>
          <ac:spMkLst>
            <pc:docMk/>
            <pc:sldMk cId="0" sldId="289"/>
            <ac:spMk id="5" creationId="{00000000-0000-0000-0000-000000000000}"/>
          </ac:spMkLst>
        </pc:spChg>
        <pc:spChg chg="mod">
          <ac:chgData name="Luís Fortes" userId="545048a1-75d5-40a7-aaeb-aa8698e91703" providerId="ADAL" clId="{05E8F79F-6376-46FA-884A-8D503B3255F8}" dt="2023-07-25T23:45:05.041" v="12247" actId="2711"/>
          <ac:spMkLst>
            <pc:docMk/>
            <pc:sldMk cId="0" sldId="289"/>
            <ac:spMk id="9" creationId="{00000000-0000-0000-0000-000000000000}"/>
          </ac:spMkLst>
        </pc:spChg>
        <pc:spChg chg="add mod">
          <ac:chgData name="Luís Fortes" userId="545048a1-75d5-40a7-aaeb-aa8698e91703" providerId="ADAL" clId="{05E8F79F-6376-46FA-884A-8D503B3255F8}" dt="2023-07-25T23:11:03.221" v="11439" actId="20577"/>
          <ac:spMkLst>
            <pc:docMk/>
            <pc:sldMk cId="0" sldId="289"/>
            <ac:spMk id="11" creationId="{3B9EAFC9-C91E-88D7-C8FB-B4EEFDB3CFD4}"/>
          </ac:spMkLst>
        </pc:spChg>
        <pc:picChg chg="add mod">
          <ac:chgData name="Luís Fortes" userId="545048a1-75d5-40a7-aaeb-aa8698e91703" providerId="ADAL" clId="{05E8F79F-6376-46FA-884A-8D503B3255F8}" dt="2023-07-25T23:05:38.545" v="11315" actId="1076"/>
          <ac:picMkLst>
            <pc:docMk/>
            <pc:sldMk cId="0" sldId="289"/>
            <ac:picMk id="3" creationId="{D5D13362-11D3-E6A9-7C2D-F936F30B78E1}"/>
          </ac:picMkLst>
        </pc:picChg>
        <pc:picChg chg="add mod">
          <ac:chgData name="Luís Fortes" userId="545048a1-75d5-40a7-aaeb-aa8698e91703" providerId="ADAL" clId="{05E8F79F-6376-46FA-884A-8D503B3255F8}" dt="2023-07-25T23:08:29.052" v="11333" actId="14100"/>
          <ac:picMkLst>
            <pc:docMk/>
            <pc:sldMk cId="0" sldId="289"/>
            <ac:picMk id="7" creationId="{AFB43EE8-E45B-130E-5D33-DCDE97861FEF}"/>
          </ac:picMkLst>
        </pc:picChg>
        <pc:picChg chg="add mod">
          <ac:chgData name="Luís Fortes" userId="545048a1-75d5-40a7-aaeb-aa8698e91703" providerId="ADAL" clId="{05E8F79F-6376-46FA-884A-8D503B3255F8}" dt="2023-07-25T23:08:21.172" v="11330" actId="1076"/>
          <ac:picMkLst>
            <pc:docMk/>
            <pc:sldMk cId="0" sldId="289"/>
            <ac:picMk id="10" creationId="{FF9A477F-1559-743B-0878-5225FD48E277}"/>
          </ac:picMkLst>
        </pc:picChg>
      </pc:sldChg>
      <pc:sldChg chg="addSp delSp modSp mod setBg">
        <pc:chgData name="Luís Fortes" userId="545048a1-75d5-40a7-aaeb-aa8698e91703" providerId="ADAL" clId="{05E8F79F-6376-46FA-884A-8D503B3255F8}" dt="2023-07-25T23:39:08.258" v="12161" actId="2711"/>
        <pc:sldMkLst>
          <pc:docMk/>
          <pc:sldMk cId="0" sldId="293"/>
        </pc:sldMkLst>
        <pc:spChg chg="mod">
          <ac:chgData name="Luís Fortes" userId="545048a1-75d5-40a7-aaeb-aa8698e91703" providerId="ADAL" clId="{05E8F79F-6376-46FA-884A-8D503B3255F8}" dt="2023-07-25T23:39:08.258" v="12161" actId="2711"/>
          <ac:spMkLst>
            <pc:docMk/>
            <pc:sldMk cId="0" sldId="293"/>
            <ac:spMk id="3" creationId="{00000000-0000-0000-0000-000000000000}"/>
          </ac:spMkLst>
        </pc:spChg>
        <pc:spChg chg="del mod">
          <ac:chgData name="Luís Fortes" userId="545048a1-75d5-40a7-aaeb-aa8698e91703" providerId="ADAL" clId="{05E8F79F-6376-46FA-884A-8D503B3255F8}" dt="2023-07-25T14:48:17.805" v="6536" actId="12084"/>
          <ac:spMkLst>
            <pc:docMk/>
            <pc:sldMk cId="0" sldId="293"/>
            <ac:spMk id="5" creationId="{00000000-0000-0000-0000-000000000000}"/>
          </ac:spMkLst>
        </pc:spChg>
        <pc:graphicFrameChg chg="add mod modGraphic">
          <ac:chgData name="Luís Fortes" userId="545048a1-75d5-40a7-aaeb-aa8698e91703" providerId="ADAL" clId="{05E8F79F-6376-46FA-884A-8D503B3255F8}" dt="2023-07-25T14:57:58.101" v="6636" actId="20577"/>
          <ac:graphicFrameMkLst>
            <pc:docMk/>
            <pc:sldMk cId="0" sldId="293"/>
            <ac:graphicFrameMk id="2" creationId="{D84A2DAD-AC4E-9D6D-62EE-981A2AD35AEF}"/>
          </ac:graphicFrameMkLst>
        </pc:graphicFrameChg>
      </pc:sldChg>
      <pc:sldChg chg="setBg">
        <pc:chgData name="Luís Fortes" userId="545048a1-75d5-40a7-aaeb-aa8698e91703" providerId="ADAL" clId="{05E8F79F-6376-46FA-884A-8D503B3255F8}" dt="2023-07-24T14:18:56.413" v="121"/>
        <pc:sldMkLst>
          <pc:docMk/>
          <pc:sldMk cId="0" sldId="294"/>
        </pc:sldMkLst>
      </pc:sldChg>
      <pc:sldChg chg="addSp modSp mod setBg">
        <pc:chgData name="Luís Fortes" userId="545048a1-75d5-40a7-aaeb-aa8698e91703" providerId="ADAL" clId="{05E8F79F-6376-46FA-884A-8D503B3255F8}" dt="2023-07-25T23:44:26.499" v="12240" actId="2711"/>
        <pc:sldMkLst>
          <pc:docMk/>
          <pc:sldMk cId="0" sldId="296"/>
        </pc:sldMkLst>
        <pc:spChg chg="mod">
          <ac:chgData name="Luís Fortes" userId="545048a1-75d5-40a7-aaeb-aa8698e91703" providerId="ADAL" clId="{05E8F79F-6376-46FA-884A-8D503B3255F8}" dt="2023-07-25T23:44:26.499" v="12240" actId="2711"/>
          <ac:spMkLst>
            <pc:docMk/>
            <pc:sldMk cId="0" sldId="296"/>
            <ac:spMk id="2" creationId="{00000000-0000-0000-0000-000000000000}"/>
          </ac:spMkLst>
        </pc:spChg>
        <pc:spChg chg="mod">
          <ac:chgData name="Luís Fortes" userId="545048a1-75d5-40a7-aaeb-aa8698e91703" providerId="ADAL" clId="{05E8F79F-6376-46FA-884A-8D503B3255F8}" dt="2023-07-25T21:35:00.522" v="9634" actId="14100"/>
          <ac:spMkLst>
            <pc:docMk/>
            <pc:sldMk cId="0" sldId="296"/>
            <ac:spMk id="5" creationId="{00000000-0000-0000-0000-000000000000}"/>
          </ac:spMkLst>
        </pc:spChg>
        <pc:picChg chg="add mod">
          <ac:chgData name="Luís Fortes" userId="545048a1-75d5-40a7-aaeb-aa8698e91703" providerId="ADAL" clId="{05E8F79F-6376-46FA-884A-8D503B3255F8}" dt="2023-07-25T21:34:41.144" v="9632" actId="1076"/>
          <ac:picMkLst>
            <pc:docMk/>
            <pc:sldMk cId="0" sldId="296"/>
            <ac:picMk id="6" creationId="{F5B732E9-C442-635F-E337-A7A24C7BC1D4}"/>
          </ac:picMkLst>
        </pc:picChg>
        <pc:picChg chg="add mod">
          <ac:chgData name="Luís Fortes" userId="545048a1-75d5-40a7-aaeb-aa8698e91703" providerId="ADAL" clId="{05E8F79F-6376-46FA-884A-8D503B3255F8}" dt="2023-07-25T21:34:39.685" v="9631" actId="1076"/>
          <ac:picMkLst>
            <pc:docMk/>
            <pc:sldMk cId="0" sldId="296"/>
            <ac:picMk id="8" creationId="{FAD6089A-6F12-3567-14BB-19DBCA9443F0}"/>
          </ac:picMkLst>
        </pc:picChg>
      </pc:sldChg>
      <pc:sldChg chg="setBg">
        <pc:chgData name="Luís Fortes" userId="545048a1-75d5-40a7-aaeb-aa8698e91703" providerId="ADAL" clId="{05E8F79F-6376-46FA-884A-8D503B3255F8}" dt="2023-07-24T14:18:56.413" v="121"/>
        <pc:sldMkLst>
          <pc:docMk/>
          <pc:sldMk cId="0" sldId="298"/>
        </pc:sldMkLst>
      </pc:sldChg>
      <pc:sldChg chg="addSp delSp modSp mod setBg">
        <pc:chgData name="Luís Fortes" userId="545048a1-75d5-40a7-aaeb-aa8698e91703" providerId="ADAL" clId="{05E8F79F-6376-46FA-884A-8D503B3255F8}" dt="2023-07-25T23:37:35.880" v="12141" actId="2711"/>
        <pc:sldMkLst>
          <pc:docMk/>
          <pc:sldMk cId="0" sldId="299"/>
        </pc:sldMkLst>
        <pc:spChg chg="add del mod">
          <ac:chgData name="Luís Fortes" userId="545048a1-75d5-40a7-aaeb-aa8698e91703" providerId="ADAL" clId="{05E8F79F-6376-46FA-884A-8D503B3255F8}" dt="2023-07-25T10:25:46.972" v="2315" actId="478"/>
          <ac:spMkLst>
            <pc:docMk/>
            <pc:sldMk cId="0" sldId="299"/>
            <ac:spMk id="3" creationId="{00000000-0000-0000-0000-000000000000}"/>
          </ac:spMkLst>
        </pc:spChg>
        <pc:spChg chg="mod">
          <ac:chgData name="Luís Fortes" userId="545048a1-75d5-40a7-aaeb-aa8698e91703" providerId="ADAL" clId="{05E8F79F-6376-46FA-884A-8D503B3255F8}" dt="2023-07-25T23:37:35.880" v="12141" actId="2711"/>
          <ac:spMkLst>
            <pc:docMk/>
            <pc:sldMk cId="0" sldId="299"/>
            <ac:spMk id="4" creationId="{00000000-0000-0000-0000-000000000000}"/>
          </ac:spMkLst>
        </pc:spChg>
        <pc:spChg chg="del mod">
          <ac:chgData name="Luís Fortes" userId="545048a1-75d5-40a7-aaeb-aa8698e91703" providerId="ADAL" clId="{05E8F79F-6376-46FA-884A-8D503B3255F8}" dt="2023-07-25T10:24:56.718" v="2293" actId="478"/>
          <ac:spMkLst>
            <pc:docMk/>
            <pc:sldMk cId="0" sldId="299"/>
            <ac:spMk id="5" creationId="{00000000-0000-0000-0000-000000000000}"/>
          </ac:spMkLst>
        </pc:spChg>
        <pc:picChg chg="add mod">
          <ac:chgData name="Luís Fortes" userId="545048a1-75d5-40a7-aaeb-aa8698e91703" providerId="ADAL" clId="{05E8F79F-6376-46FA-884A-8D503B3255F8}" dt="2023-07-25T10:29:52.960" v="2351" actId="1076"/>
          <ac:picMkLst>
            <pc:docMk/>
            <pc:sldMk cId="0" sldId="299"/>
            <ac:picMk id="7" creationId="{B0808CA2-F9C0-B3D3-98B3-E398BECE8C83}"/>
          </ac:picMkLst>
        </pc:picChg>
        <pc:picChg chg="add del mod">
          <ac:chgData name="Luís Fortes" userId="545048a1-75d5-40a7-aaeb-aa8698e91703" providerId="ADAL" clId="{05E8F79F-6376-46FA-884A-8D503B3255F8}" dt="2023-07-25T10:26:17.567" v="2323" actId="478"/>
          <ac:picMkLst>
            <pc:docMk/>
            <pc:sldMk cId="0" sldId="299"/>
            <ac:picMk id="9" creationId="{6880D118-A9ED-35D8-F35F-FD65EC677CC9}"/>
          </ac:picMkLst>
        </pc:picChg>
        <pc:picChg chg="add mod">
          <ac:chgData name="Luís Fortes" userId="545048a1-75d5-40a7-aaeb-aa8698e91703" providerId="ADAL" clId="{05E8F79F-6376-46FA-884A-8D503B3255F8}" dt="2023-07-25T10:30:27.561" v="2360" actId="14100"/>
          <ac:picMkLst>
            <pc:docMk/>
            <pc:sldMk cId="0" sldId="299"/>
            <ac:picMk id="11" creationId="{EB28A72A-81EC-7A0A-91D1-8C3EE08B7462}"/>
          </ac:picMkLst>
        </pc:picChg>
        <pc:picChg chg="add mod">
          <ac:chgData name="Luís Fortes" userId="545048a1-75d5-40a7-aaeb-aa8698e91703" providerId="ADAL" clId="{05E8F79F-6376-46FA-884A-8D503B3255F8}" dt="2023-07-25T10:30:25.885" v="2359" actId="14100"/>
          <ac:picMkLst>
            <pc:docMk/>
            <pc:sldMk cId="0" sldId="299"/>
            <ac:picMk id="13" creationId="{8EE28F63-4CB6-26A1-1F83-1A92BF9C400A}"/>
          </ac:picMkLst>
        </pc:picChg>
        <pc:picChg chg="add del mod">
          <ac:chgData name="Luís Fortes" userId="545048a1-75d5-40a7-aaeb-aa8698e91703" providerId="ADAL" clId="{05E8F79F-6376-46FA-884A-8D503B3255F8}" dt="2023-07-25T10:29:43.359" v="2344" actId="478"/>
          <ac:picMkLst>
            <pc:docMk/>
            <pc:sldMk cId="0" sldId="299"/>
            <ac:picMk id="15" creationId="{4EFF182C-7578-F5AD-0970-0844F8EA61FB}"/>
          </ac:picMkLst>
        </pc:picChg>
        <pc:picChg chg="add del">
          <ac:chgData name="Luís Fortes" userId="545048a1-75d5-40a7-aaeb-aa8698e91703" providerId="ADAL" clId="{05E8F79F-6376-46FA-884A-8D503B3255F8}" dt="2023-07-25T10:28:47.185" v="2339" actId="22"/>
          <ac:picMkLst>
            <pc:docMk/>
            <pc:sldMk cId="0" sldId="299"/>
            <ac:picMk id="17" creationId="{40D566CC-CD57-8F4C-08A0-D2C5D03E4707}"/>
          </ac:picMkLst>
        </pc:picChg>
        <pc:picChg chg="add del mod">
          <ac:chgData name="Luís Fortes" userId="545048a1-75d5-40a7-aaeb-aa8698e91703" providerId="ADAL" clId="{05E8F79F-6376-46FA-884A-8D503B3255F8}" dt="2023-07-25T10:29:43.929" v="2345" actId="478"/>
          <ac:picMkLst>
            <pc:docMk/>
            <pc:sldMk cId="0" sldId="299"/>
            <ac:picMk id="19" creationId="{5CB3443D-A2D6-17A6-D122-2BB4A2019A55}"/>
          </ac:picMkLst>
        </pc:picChg>
      </pc:sldChg>
      <pc:sldChg chg="addSp delSp modSp mod setBg">
        <pc:chgData name="Luís Fortes" userId="545048a1-75d5-40a7-aaeb-aa8698e91703" providerId="ADAL" clId="{05E8F79F-6376-46FA-884A-8D503B3255F8}" dt="2023-07-25T23:38:24.476" v="12155" actId="2711"/>
        <pc:sldMkLst>
          <pc:docMk/>
          <pc:sldMk cId="0" sldId="302"/>
        </pc:sldMkLst>
        <pc:spChg chg="del">
          <ac:chgData name="Luís Fortes" userId="545048a1-75d5-40a7-aaeb-aa8698e91703" providerId="ADAL" clId="{05E8F79F-6376-46FA-884A-8D503B3255F8}" dt="2023-07-25T10:31:29.332" v="2375" actId="478"/>
          <ac:spMkLst>
            <pc:docMk/>
            <pc:sldMk cId="0" sldId="302"/>
            <ac:spMk id="2" creationId="{00000000-0000-0000-0000-000000000000}"/>
          </ac:spMkLst>
        </pc:spChg>
        <pc:spChg chg="del mod">
          <ac:chgData name="Luís Fortes" userId="545048a1-75d5-40a7-aaeb-aa8698e91703" providerId="ADAL" clId="{05E8F79F-6376-46FA-884A-8D503B3255F8}" dt="2023-07-25T10:31:28.232" v="2374" actId="478"/>
          <ac:spMkLst>
            <pc:docMk/>
            <pc:sldMk cId="0" sldId="302"/>
            <ac:spMk id="3" creationId="{00000000-0000-0000-0000-000000000000}"/>
          </ac:spMkLst>
        </pc:spChg>
        <pc:spChg chg="mod">
          <ac:chgData name="Luís Fortes" userId="545048a1-75d5-40a7-aaeb-aa8698e91703" providerId="ADAL" clId="{05E8F79F-6376-46FA-884A-8D503B3255F8}" dt="2023-07-25T23:38:24.476" v="12155" actId="2711"/>
          <ac:spMkLst>
            <pc:docMk/>
            <pc:sldMk cId="0" sldId="302"/>
            <ac:spMk id="11" creationId="{00000000-0000-0000-0000-000000000000}"/>
          </ac:spMkLst>
        </pc:spChg>
        <pc:picChg chg="add mod">
          <ac:chgData name="Luís Fortes" userId="545048a1-75d5-40a7-aaeb-aa8698e91703" providerId="ADAL" clId="{05E8F79F-6376-46FA-884A-8D503B3255F8}" dt="2023-07-25T10:39:39.808" v="2424" actId="1076"/>
          <ac:picMkLst>
            <pc:docMk/>
            <pc:sldMk cId="0" sldId="302"/>
            <ac:picMk id="7" creationId="{1082836D-38C0-2D0C-2F95-C5689FEC10E3}"/>
          </ac:picMkLst>
        </pc:picChg>
        <pc:picChg chg="add mod">
          <ac:chgData name="Luís Fortes" userId="545048a1-75d5-40a7-aaeb-aa8698e91703" providerId="ADAL" clId="{05E8F79F-6376-46FA-884A-8D503B3255F8}" dt="2023-07-25T10:39:39.808" v="2424" actId="1076"/>
          <ac:picMkLst>
            <pc:docMk/>
            <pc:sldMk cId="0" sldId="302"/>
            <ac:picMk id="9" creationId="{75670842-4B9C-AF2D-4046-B11E1580C099}"/>
          </ac:picMkLst>
        </pc:picChg>
        <pc:picChg chg="add mod">
          <ac:chgData name="Luís Fortes" userId="545048a1-75d5-40a7-aaeb-aa8698e91703" providerId="ADAL" clId="{05E8F79F-6376-46FA-884A-8D503B3255F8}" dt="2023-07-25T10:39:39.808" v="2424" actId="1076"/>
          <ac:picMkLst>
            <pc:docMk/>
            <pc:sldMk cId="0" sldId="302"/>
            <ac:picMk id="12" creationId="{CF15C9DB-35F8-475D-4D2F-A914DCCF2843}"/>
          </ac:picMkLst>
        </pc:picChg>
        <pc:picChg chg="add mod">
          <ac:chgData name="Luís Fortes" userId="545048a1-75d5-40a7-aaeb-aa8698e91703" providerId="ADAL" clId="{05E8F79F-6376-46FA-884A-8D503B3255F8}" dt="2023-07-25T10:40:20.266" v="2427" actId="1076"/>
          <ac:picMkLst>
            <pc:docMk/>
            <pc:sldMk cId="0" sldId="302"/>
            <ac:picMk id="14" creationId="{02F00895-8B34-1D68-51C4-B91BD4A9EB58}"/>
          </ac:picMkLst>
        </pc:picChg>
        <pc:picChg chg="add mod">
          <ac:chgData name="Luís Fortes" userId="545048a1-75d5-40a7-aaeb-aa8698e91703" providerId="ADAL" clId="{05E8F79F-6376-46FA-884A-8D503B3255F8}" dt="2023-07-25T10:40:20.266" v="2427" actId="1076"/>
          <ac:picMkLst>
            <pc:docMk/>
            <pc:sldMk cId="0" sldId="302"/>
            <ac:picMk id="16" creationId="{A89F20E9-EFEE-027F-C843-767A80828EE7}"/>
          </ac:picMkLst>
        </pc:picChg>
      </pc:sldChg>
      <pc:sldChg chg="modSp mod setBg">
        <pc:chgData name="Luís Fortes" userId="545048a1-75d5-40a7-aaeb-aa8698e91703" providerId="ADAL" clId="{05E8F79F-6376-46FA-884A-8D503B3255F8}" dt="2023-07-25T23:39:02.903" v="12160" actId="2711"/>
        <pc:sldMkLst>
          <pc:docMk/>
          <pc:sldMk cId="0" sldId="303"/>
        </pc:sldMkLst>
        <pc:spChg chg="mod">
          <ac:chgData name="Luís Fortes" userId="545048a1-75d5-40a7-aaeb-aa8698e91703" providerId="ADAL" clId="{05E8F79F-6376-46FA-884A-8D503B3255F8}" dt="2023-07-25T23:39:02.903" v="12160" actId="2711"/>
          <ac:spMkLst>
            <pc:docMk/>
            <pc:sldMk cId="0" sldId="303"/>
            <ac:spMk id="3" creationId="{00000000-0000-0000-0000-000000000000}"/>
          </ac:spMkLst>
        </pc:spChg>
        <pc:spChg chg="mod">
          <ac:chgData name="Luís Fortes" userId="545048a1-75d5-40a7-aaeb-aa8698e91703" providerId="ADAL" clId="{05E8F79F-6376-46FA-884A-8D503B3255F8}" dt="2023-07-25T14:54:34.343" v="6574" actId="255"/>
          <ac:spMkLst>
            <pc:docMk/>
            <pc:sldMk cId="0" sldId="303"/>
            <ac:spMk id="5" creationId="{00000000-0000-0000-0000-000000000000}"/>
          </ac:spMkLst>
        </pc:spChg>
      </pc:sldChg>
      <pc:sldChg chg="addSp delSp modSp mod setBg">
        <pc:chgData name="Luís Fortes" userId="545048a1-75d5-40a7-aaeb-aa8698e91703" providerId="ADAL" clId="{05E8F79F-6376-46FA-884A-8D503B3255F8}" dt="2023-07-25T23:40:46.704" v="12189" actId="2711"/>
        <pc:sldMkLst>
          <pc:docMk/>
          <pc:sldMk cId="0" sldId="304"/>
        </pc:sldMkLst>
        <pc:spChg chg="del">
          <ac:chgData name="Luís Fortes" userId="545048a1-75d5-40a7-aaeb-aa8698e91703" providerId="ADAL" clId="{05E8F79F-6376-46FA-884A-8D503B3255F8}" dt="2023-07-25T15:33:08.785" v="6853" actId="478"/>
          <ac:spMkLst>
            <pc:docMk/>
            <pc:sldMk cId="0" sldId="304"/>
            <ac:spMk id="3" creationId="{00000000-0000-0000-0000-000000000000}"/>
          </ac:spMkLst>
        </pc:spChg>
        <pc:spChg chg="mod">
          <ac:chgData name="Luís Fortes" userId="545048a1-75d5-40a7-aaeb-aa8698e91703" providerId="ADAL" clId="{05E8F79F-6376-46FA-884A-8D503B3255F8}" dt="2023-07-25T23:40:46.704" v="12189" actId="2711"/>
          <ac:spMkLst>
            <pc:docMk/>
            <pc:sldMk cId="0" sldId="304"/>
            <ac:spMk id="4" creationId="{00000000-0000-0000-0000-000000000000}"/>
          </ac:spMkLst>
        </pc:spChg>
        <pc:spChg chg="add mod">
          <ac:chgData name="Luís Fortes" userId="545048a1-75d5-40a7-aaeb-aa8698e91703" providerId="ADAL" clId="{05E8F79F-6376-46FA-884A-8D503B3255F8}" dt="2023-07-25T16:10:33.033" v="7630" actId="123"/>
          <ac:spMkLst>
            <pc:docMk/>
            <pc:sldMk cId="0" sldId="304"/>
            <ac:spMk id="9" creationId="{7903E939-FE7A-403F-A92D-021A36AE56E1}"/>
          </ac:spMkLst>
        </pc:spChg>
        <pc:picChg chg="add del mod">
          <ac:chgData name="Luís Fortes" userId="545048a1-75d5-40a7-aaeb-aa8698e91703" providerId="ADAL" clId="{05E8F79F-6376-46FA-884A-8D503B3255F8}" dt="2023-07-25T15:33:51.937" v="6858" actId="478"/>
          <ac:picMkLst>
            <pc:docMk/>
            <pc:sldMk cId="0" sldId="304"/>
            <ac:picMk id="6" creationId="{43E01ADB-F16C-29A4-B9C3-44F95F49A275}"/>
          </ac:picMkLst>
        </pc:picChg>
        <pc:picChg chg="add mod">
          <ac:chgData name="Luís Fortes" userId="545048a1-75d5-40a7-aaeb-aa8698e91703" providerId="ADAL" clId="{05E8F79F-6376-46FA-884A-8D503B3255F8}" dt="2023-07-25T15:52:39.968" v="6862" actId="14100"/>
          <ac:picMkLst>
            <pc:docMk/>
            <pc:sldMk cId="0" sldId="304"/>
            <ac:picMk id="8" creationId="{F477EE64-921B-7890-2C3B-EDD3635E48C4}"/>
          </ac:picMkLst>
        </pc:picChg>
      </pc:sldChg>
      <pc:sldChg chg="addSp modSp mod setBg">
        <pc:chgData name="Luís Fortes" userId="545048a1-75d5-40a7-aaeb-aa8698e91703" providerId="ADAL" clId="{05E8F79F-6376-46FA-884A-8D503B3255F8}" dt="2023-07-25T23:41:15.917" v="12192" actId="14100"/>
        <pc:sldMkLst>
          <pc:docMk/>
          <pc:sldMk cId="0" sldId="305"/>
        </pc:sldMkLst>
        <pc:spChg chg="mod">
          <ac:chgData name="Luís Fortes" userId="545048a1-75d5-40a7-aaeb-aa8698e91703" providerId="ADAL" clId="{05E8F79F-6376-46FA-884A-8D503B3255F8}" dt="2023-07-25T23:41:15.917" v="12192" actId="14100"/>
          <ac:spMkLst>
            <pc:docMk/>
            <pc:sldMk cId="0" sldId="305"/>
            <ac:spMk id="3" creationId="{00000000-0000-0000-0000-000000000000}"/>
          </ac:spMkLst>
        </pc:spChg>
        <pc:spChg chg="mod">
          <ac:chgData name="Luís Fortes" userId="545048a1-75d5-40a7-aaeb-aa8698e91703" providerId="ADAL" clId="{05E8F79F-6376-46FA-884A-8D503B3255F8}" dt="2023-07-25T23:41:05.440" v="12190" actId="2711"/>
          <ac:spMkLst>
            <pc:docMk/>
            <pc:sldMk cId="0" sldId="305"/>
            <ac:spMk id="4" creationId="{00000000-0000-0000-0000-000000000000}"/>
          </ac:spMkLst>
        </pc:spChg>
        <pc:picChg chg="add mod">
          <ac:chgData name="Luís Fortes" userId="545048a1-75d5-40a7-aaeb-aa8698e91703" providerId="ADAL" clId="{05E8F79F-6376-46FA-884A-8D503B3255F8}" dt="2023-07-25T16:05:39.747" v="7566" actId="1076"/>
          <ac:picMkLst>
            <pc:docMk/>
            <pc:sldMk cId="0" sldId="305"/>
            <ac:picMk id="6" creationId="{5A3E8042-FCCB-A23B-20C2-C60E1723EC5B}"/>
          </ac:picMkLst>
        </pc:picChg>
      </pc:sldChg>
      <pc:sldChg chg="addSp delSp modSp mod setBg">
        <pc:chgData name="Luís Fortes" userId="545048a1-75d5-40a7-aaeb-aa8698e91703" providerId="ADAL" clId="{05E8F79F-6376-46FA-884A-8D503B3255F8}" dt="2023-07-25T23:41:47.654" v="12199" actId="255"/>
        <pc:sldMkLst>
          <pc:docMk/>
          <pc:sldMk cId="0" sldId="306"/>
        </pc:sldMkLst>
        <pc:spChg chg="mod ord">
          <ac:chgData name="Luís Fortes" userId="545048a1-75d5-40a7-aaeb-aa8698e91703" providerId="ADAL" clId="{05E8F79F-6376-46FA-884A-8D503B3255F8}" dt="2023-07-25T23:41:47.654" v="12199" actId="255"/>
          <ac:spMkLst>
            <pc:docMk/>
            <pc:sldMk cId="0" sldId="306"/>
            <ac:spMk id="3" creationId="{00000000-0000-0000-0000-000000000000}"/>
          </ac:spMkLst>
        </pc:spChg>
        <pc:spChg chg="mod">
          <ac:chgData name="Luís Fortes" userId="545048a1-75d5-40a7-aaeb-aa8698e91703" providerId="ADAL" clId="{05E8F79F-6376-46FA-884A-8D503B3255F8}" dt="2023-07-25T23:41:43.283" v="12198" actId="2711"/>
          <ac:spMkLst>
            <pc:docMk/>
            <pc:sldMk cId="0" sldId="306"/>
            <ac:spMk id="4" creationId="{00000000-0000-0000-0000-000000000000}"/>
          </ac:spMkLst>
        </pc:spChg>
        <pc:spChg chg="mod ord">
          <ac:chgData name="Luís Fortes" userId="545048a1-75d5-40a7-aaeb-aa8698e91703" providerId="ADAL" clId="{05E8F79F-6376-46FA-884A-8D503B3255F8}" dt="2023-07-25T16:16:47.990" v="7689" actId="26606"/>
          <ac:spMkLst>
            <pc:docMk/>
            <pc:sldMk cId="0" sldId="306"/>
            <ac:spMk id="5" creationId="{00000000-0000-0000-0000-000000000000}"/>
          </ac:spMkLst>
        </pc:spChg>
        <pc:spChg chg="add del">
          <ac:chgData name="Luís Fortes" userId="545048a1-75d5-40a7-aaeb-aa8698e91703" providerId="ADAL" clId="{05E8F79F-6376-46FA-884A-8D503B3255F8}" dt="2023-07-25T16:16:36.460" v="7685" actId="26606"/>
          <ac:spMkLst>
            <pc:docMk/>
            <pc:sldMk cId="0" sldId="306"/>
            <ac:spMk id="8" creationId="{2B97F24A-32CE-4C1C-A50D-3016B394DCFB}"/>
          </ac:spMkLst>
        </pc:spChg>
        <pc:spChg chg="add del">
          <ac:chgData name="Luís Fortes" userId="545048a1-75d5-40a7-aaeb-aa8698e91703" providerId="ADAL" clId="{05E8F79F-6376-46FA-884A-8D503B3255F8}" dt="2023-07-25T16:16:36.460" v="7685" actId="26606"/>
          <ac:spMkLst>
            <pc:docMk/>
            <pc:sldMk cId="0" sldId="306"/>
            <ac:spMk id="9" creationId="{CD8B4F24-440B-49E9-B85D-733523DC064B}"/>
          </ac:spMkLst>
        </pc:spChg>
        <pc:spChg chg="add del">
          <ac:chgData name="Luís Fortes" userId="545048a1-75d5-40a7-aaeb-aa8698e91703" providerId="ADAL" clId="{05E8F79F-6376-46FA-884A-8D503B3255F8}" dt="2023-07-25T16:16:39.752" v="7687" actId="26606"/>
          <ac:spMkLst>
            <pc:docMk/>
            <pc:sldMk cId="0" sldId="306"/>
            <ac:spMk id="10" creationId="{2B97F24A-32CE-4C1C-A50D-3016B394DCFB}"/>
          </ac:spMkLst>
        </pc:spChg>
        <pc:spChg chg="add del">
          <ac:chgData name="Luís Fortes" userId="545048a1-75d5-40a7-aaeb-aa8698e91703" providerId="ADAL" clId="{05E8F79F-6376-46FA-884A-8D503B3255F8}" dt="2023-07-25T16:16:32.222" v="7683" actId="26606"/>
          <ac:spMkLst>
            <pc:docMk/>
            <pc:sldMk cId="0" sldId="306"/>
            <ac:spMk id="11" creationId="{2B97F24A-32CE-4C1C-A50D-3016B394DCFB}"/>
          </ac:spMkLst>
        </pc:spChg>
        <pc:spChg chg="add del">
          <ac:chgData name="Luís Fortes" userId="545048a1-75d5-40a7-aaeb-aa8698e91703" providerId="ADAL" clId="{05E8F79F-6376-46FA-884A-8D503B3255F8}" dt="2023-07-25T16:16:39.752" v="7687" actId="26606"/>
          <ac:spMkLst>
            <pc:docMk/>
            <pc:sldMk cId="0" sldId="306"/>
            <ac:spMk id="12" creationId="{CD8B4F24-440B-49E9-B85D-733523DC064B}"/>
          </ac:spMkLst>
        </pc:spChg>
        <pc:spChg chg="add del">
          <ac:chgData name="Luís Fortes" userId="545048a1-75d5-40a7-aaeb-aa8698e91703" providerId="ADAL" clId="{05E8F79F-6376-46FA-884A-8D503B3255F8}" dt="2023-07-25T16:16:32.222" v="7683" actId="26606"/>
          <ac:spMkLst>
            <pc:docMk/>
            <pc:sldMk cId="0" sldId="306"/>
            <ac:spMk id="13" creationId="{CD8B4F24-440B-49E9-B85D-733523DC064B}"/>
          </ac:spMkLst>
        </pc:spChg>
        <pc:spChg chg="add del">
          <ac:chgData name="Luís Fortes" userId="545048a1-75d5-40a7-aaeb-aa8698e91703" providerId="ADAL" clId="{05E8F79F-6376-46FA-884A-8D503B3255F8}" dt="2023-07-25T16:16:47.990" v="7689" actId="26606"/>
          <ac:spMkLst>
            <pc:docMk/>
            <pc:sldMk cId="0" sldId="306"/>
            <ac:spMk id="14" creationId="{131BAD53-4E89-4F62-BBB7-26359763ED39}"/>
          </ac:spMkLst>
        </pc:spChg>
        <pc:spChg chg="add del">
          <ac:chgData name="Luís Fortes" userId="545048a1-75d5-40a7-aaeb-aa8698e91703" providerId="ADAL" clId="{05E8F79F-6376-46FA-884A-8D503B3255F8}" dt="2023-07-25T16:16:47.990" v="7689" actId="26606"/>
          <ac:spMkLst>
            <pc:docMk/>
            <pc:sldMk cId="0" sldId="306"/>
            <ac:spMk id="15" creationId="{62756DA2-40EB-4C6F-B962-5822FFB54FB6}"/>
          </ac:spMkLst>
        </pc:spChg>
        <pc:picChg chg="add mod">
          <ac:chgData name="Luís Fortes" userId="545048a1-75d5-40a7-aaeb-aa8698e91703" providerId="ADAL" clId="{05E8F79F-6376-46FA-884A-8D503B3255F8}" dt="2023-07-25T16:18:57.365" v="7702" actId="1076"/>
          <ac:picMkLst>
            <pc:docMk/>
            <pc:sldMk cId="0" sldId="306"/>
            <ac:picMk id="6" creationId="{0EE20541-594E-EC2B-BF16-DC341AA2AC17}"/>
          </ac:picMkLst>
        </pc:picChg>
      </pc:sldChg>
      <pc:sldChg chg="addSp modSp mod setBg">
        <pc:chgData name="Luís Fortes" userId="545048a1-75d5-40a7-aaeb-aa8698e91703" providerId="ADAL" clId="{05E8F79F-6376-46FA-884A-8D503B3255F8}" dt="2023-07-25T23:41:37.447" v="12197" actId="1076"/>
        <pc:sldMkLst>
          <pc:docMk/>
          <pc:sldMk cId="0" sldId="307"/>
        </pc:sldMkLst>
        <pc:spChg chg="mod">
          <ac:chgData name="Luís Fortes" userId="545048a1-75d5-40a7-aaeb-aa8698e91703" providerId="ADAL" clId="{05E8F79F-6376-46FA-884A-8D503B3255F8}" dt="2023-07-25T23:41:35.333" v="12196" actId="1076"/>
          <ac:spMkLst>
            <pc:docMk/>
            <pc:sldMk cId="0" sldId="307"/>
            <ac:spMk id="3" creationId="{00000000-0000-0000-0000-000000000000}"/>
          </ac:spMkLst>
        </pc:spChg>
        <pc:spChg chg="mod">
          <ac:chgData name="Luís Fortes" userId="545048a1-75d5-40a7-aaeb-aa8698e91703" providerId="ADAL" clId="{05E8F79F-6376-46FA-884A-8D503B3255F8}" dt="2023-07-25T23:41:22.057" v="12193" actId="2711"/>
          <ac:spMkLst>
            <pc:docMk/>
            <pc:sldMk cId="0" sldId="307"/>
            <ac:spMk id="4" creationId="{00000000-0000-0000-0000-000000000000}"/>
          </ac:spMkLst>
        </pc:spChg>
        <pc:picChg chg="add mod">
          <ac:chgData name="Luís Fortes" userId="545048a1-75d5-40a7-aaeb-aa8698e91703" providerId="ADAL" clId="{05E8F79F-6376-46FA-884A-8D503B3255F8}" dt="2023-07-25T23:41:37.447" v="12197" actId="1076"/>
          <ac:picMkLst>
            <pc:docMk/>
            <pc:sldMk cId="0" sldId="307"/>
            <ac:picMk id="6" creationId="{ED76A3EB-E76D-8204-FB10-BC7B3D2469A9}"/>
          </ac:picMkLst>
        </pc:picChg>
      </pc:sldChg>
      <pc:sldChg chg="addSp modSp mod setBg">
        <pc:chgData name="Luís Fortes" userId="545048a1-75d5-40a7-aaeb-aa8698e91703" providerId="ADAL" clId="{05E8F79F-6376-46FA-884A-8D503B3255F8}" dt="2023-07-25T23:42:00.112" v="12201" actId="255"/>
        <pc:sldMkLst>
          <pc:docMk/>
          <pc:sldMk cId="0" sldId="308"/>
        </pc:sldMkLst>
        <pc:spChg chg="mod">
          <ac:chgData name="Luís Fortes" userId="545048a1-75d5-40a7-aaeb-aa8698e91703" providerId="ADAL" clId="{05E8F79F-6376-46FA-884A-8D503B3255F8}" dt="2023-07-25T23:42:00.112" v="12201" actId="255"/>
          <ac:spMkLst>
            <pc:docMk/>
            <pc:sldMk cId="0" sldId="308"/>
            <ac:spMk id="3" creationId="{00000000-0000-0000-0000-000000000000}"/>
          </ac:spMkLst>
        </pc:spChg>
        <pc:spChg chg="mod">
          <ac:chgData name="Luís Fortes" userId="545048a1-75d5-40a7-aaeb-aa8698e91703" providerId="ADAL" clId="{05E8F79F-6376-46FA-884A-8D503B3255F8}" dt="2023-07-25T23:41:54.498" v="12200" actId="2711"/>
          <ac:spMkLst>
            <pc:docMk/>
            <pc:sldMk cId="0" sldId="308"/>
            <ac:spMk id="4" creationId="{00000000-0000-0000-0000-000000000000}"/>
          </ac:spMkLst>
        </pc:spChg>
        <pc:picChg chg="add mod">
          <ac:chgData name="Luís Fortes" userId="545048a1-75d5-40a7-aaeb-aa8698e91703" providerId="ADAL" clId="{05E8F79F-6376-46FA-884A-8D503B3255F8}" dt="2023-07-25T16:19:18.476" v="7705" actId="1076"/>
          <ac:picMkLst>
            <pc:docMk/>
            <pc:sldMk cId="0" sldId="308"/>
            <ac:picMk id="6" creationId="{55B38235-BA8E-D1B5-5CB8-719E17C35F6B}"/>
          </ac:picMkLst>
        </pc:picChg>
        <pc:picChg chg="add mod">
          <ac:chgData name="Luís Fortes" userId="545048a1-75d5-40a7-aaeb-aa8698e91703" providerId="ADAL" clId="{05E8F79F-6376-46FA-884A-8D503B3255F8}" dt="2023-07-25T16:20:45.705" v="7724" actId="1076"/>
          <ac:picMkLst>
            <pc:docMk/>
            <pc:sldMk cId="0" sldId="308"/>
            <ac:picMk id="7" creationId="{F282F2C7-2743-A470-8685-CFF50CBB6DE1}"/>
          </ac:picMkLst>
        </pc:picChg>
      </pc:sldChg>
      <pc:sldChg chg="addSp delSp modSp mod setBg">
        <pc:chgData name="Luís Fortes" userId="545048a1-75d5-40a7-aaeb-aa8698e91703" providerId="ADAL" clId="{05E8F79F-6376-46FA-884A-8D503B3255F8}" dt="2023-07-25T23:43:01.218" v="12224" actId="255"/>
        <pc:sldMkLst>
          <pc:docMk/>
          <pc:sldMk cId="0" sldId="309"/>
        </pc:sldMkLst>
        <pc:spChg chg="mod">
          <ac:chgData name="Luís Fortes" userId="545048a1-75d5-40a7-aaeb-aa8698e91703" providerId="ADAL" clId="{05E8F79F-6376-46FA-884A-8D503B3255F8}" dt="2023-07-25T23:42:29.593" v="12219" actId="2711"/>
          <ac:spMkLst>
            <pc:docMk/>
            <pc:sldMk cId="0" sldId="309"/>
            <ac:spMk id="3" creationId="{00000000-0000-0000-0000-000000000000}"/>
          </ac:spMkLst>
        </pc:spChg>
        <pc:spChg chg="del mod">
          <ac:chgData name="Luís Fortes" userId="545048a1-75d5-40a7-aaeb-aa8698e91703" providerId="ADAL" clId="{05E8F79F-6376-46FA-884A-8D503B3255F8}" dt="2023-07-25T16:58:52.114" v="8335" actId="21"/>
          <ac:spMkLst>
            <pc:docMk/>
            <pc:sldMk cId="0" sldId="309"/>
            <ac:spMk id="5" creationId="{00000000-0000-0000-0000-000000000000}"/>
          </ac:spMkLst>
        </pc:spChg>
        <pc:spChg chg="add mod">
          <ac:chgData name="Luís Fortes" userId="545048a1-75d5-40a7-aaeb-aa8698e91703" providerId="ADAL" clId="{05E8F79F-6376-46FA-884A-8D503B3255F8}" dt="2023-07-25T23:43:01.218" v="12224" actId="255"/>
          <ac:spMkLst>
            <pc:docMk/>
            <pc:sldMk cId="0" sldId="309"/>
            <ac:spMk id="11" creationId="{6B2559D5-71BA-FADE-BD02-B4A00643DC38}"/>
          </ac:spMkLst>
        </pc:spChg>
        <pc:picChg chg="add del mod">
          <ac:chgData name="Luís Fortes" userId="545048a1-75d5-40a7-aaeb-aa8698e91703" providerId="ADAL" clId="{05E8F79F-6376-46FA-884A-8D503B3255F8}" dt="2023-07-25T16:47:32.569" v="7951" actId="478"/>
          <ac:picMkLst>
            <pc:docMk/>
            <pc:sldMk cId="0" sldId="309"/>
            <ac:picMk id="6" creationId="{0FBE6123-98E9-7C49-A739-DFC19062F45C}"/>
          </ac:picMkLst>
        </pc:picChg>
        <pc:picChg chg="add mod">
          <ac:chgData name="Luís Fortes" userId="545048a1-75d5-40a7-aaeb-aa8698e91703" providerId="ADAL" clId="{05E8F79F-6376-46FA-884A-8D503B3255F8}" dt="2023-07-25T16:58:53.537" v="8336" actId="1076"/>
          <ac:picMkLst>
            <pc:docMk/>
            <pc:sldMk cId="0" sldId="309"/>
            <ac:picMk id="8" creationId="{B6FAB4D7-0095-2784-1DC7-47116D5A8601}"/>
          </ac:picMkLst>
        </pc:picChg>
        <pc:picChg chg="add mod">
          <ac:chgData name="Luís Fortes" userId="545048a1-75d5-40a7-aaeb-aa8698e91703" providerId="ADAL" clId="{05E8F79F-6376-46FA-884A-8D503B3255F8}" dt="2023-07-25T16:58:59.185" v="8340" actId="1076"/>
          <ac:picMkLst>
            <pc:docMk/>
            <pc:sldMk cId="0" sldId="309"/>
            <ac:picMk id="10" creationId="{D23D2456-317D-B948-0E21-BB4DDCC58519}"/>
          </ac:picMkLst>
        </pc:picChg>
      </pc:sldChg>
      <pc:sldChg chg="addSp delSp modSp mod setBg">
        <pc:chgData name="Luís Fortes" userId="545048a1-75d5-40a7-aaeb-aa8698e91703" providerId="ADAL" clId="{05E8F79F-6376-46FA-884A-8D503B3255F8}" dt="2023-07-25T23:43:53.684" v="12235" actId="14100"/>
        <pc:sldMkLst>
          <pc:docMk/>
          <pc:sldMk cId="0" sldId="310"/>
        </pc:sldMkLst>
        <pc:spChg chg="mod">
          <ac:chgData name="Luís Fortes" userId="545048a1-75d5-40a7-aaeb-aa8698e91703" providerId="ADAL" clId="{05E8F79F-6376-46FA-884A-8D503B3255F8}" dt="2023-07-25T23:42:46.770" v="12221" actId="2711"/>
          <ac:spMkLst>
            <pc:docMk/>
            <pc:sldMk cId="0" sldId="310"/>
            <ac:spMk id="3" creationId="{00000000-0000-0000-0000-000000000000}"/>
          </ac:spMkLst>
        </pc:spChg>
        <pc:spChg chg="del mod">
          <ac:chgData name="Luís Fortes" userId="545048a1-75d5-40a7-aaeb-aa8698e91703" providerId="ADAL" clId="{05E8F79F-6376-46FA-884A-8D503B3255F8}" dt="2023-07-25T16:58:40.915" v="8331" actId="21"/>
          <ac:spMkLst>
            <pc:docMk/>
            <pc:sldMk cId="0" sldId="310"/>
            <ac:spMk id="5" creationId="{00000000-0000-0000-0000-000000000000}"/>
          </ac:spMkLst>
        </pc:spChg>
        <pc:spChg chg="add mod">
          <ac:chgData name="Luís Fortes" userId="545048a1-75d5-40a7-aaeb-aa8698e91703" providerId="ADAL" clId="{05E8F79F-6376-46FA-884A-8D503B3255F8}" dt="2023-07-25T23:42:55.089" v="12223" actId="255"/>
          <ac:spMkLst>
            <pc:docMk/>
            <pc:sldMk cId="0" sldId="310"/>
            <ac:spMk id="9" creationId="{84E86C47-53E1-4ED7-AFF4-F75508119B73}"/>
          </ac:spMkLst>
        </pc:spChg>
        <pc:picChg chg="add mod">
          <ac:chgData name="Luís Fortes" userId="545048a1-75d5-40a7-aaeb-aa8698e91703" providerId="ADAL" clId="{05E8F79F-6376-46FA-884A-8D503B3255F8}" dt="2023-07-25T23:43:53.684" v="12235" actId="14100"/>
          <ac:picMkLst>
            <pc:docMk/>
            <pc:sldMk cId="0" sldId="310"/>
            <ac:picMk id="6" creationId="{3E1D3456-4A1F-806C-C768-5D48DAE36DF7}"/>
          </ac:picMkLst>
        </pc:picChg>
        <pc:picChg chg="add mod">
          <ac:chgData name="Luís Fortes" userId="545048a1-75d5-40a7-aaeb-aa8698e91703" providerId="ADAL" clId="{05E8F79F-6376-46FA-884A-8D503B3255F8}" dt="2023-07-25T17:37:13.114" v="9180" actId="1076"/>
          <ac:picMkLst>
            <pc:docMk/>
            <pc:sldMk cId="0" sldId="310"/>
            <ac:picMk id="8" creationId="{1E213FC2-2E69-1914-1E8E-81D05FFBA48C}"/>
          </ac:picMkLst>
        </pc:picChg>
      </pc:sldChg>
      <pc:sldChg chg="addSp modSp mod setBg">
        <pc:chgData name="Luís Fortes" userId="545048a1-75d5-40a7-aaeb-aa8698e91703" providerId="ADAL" clId="{05E8F79F-6376-46FA-884A-8D503B3255F8}" dt="2023-07-25T23:43:48.669" v="12234" actId="14100"/>
        <pc:sldMkLst>
          <pc:docMk/>
          <pc:sldMk cId="0" sldId="311"/>
        </pc:sldMkLst>
        <pc:spChg chg="mod">
          <ac:chgData name="Luís Fortes" userId="545048a1-75d5-40a7-aaeb-aa8698e91703" providerId="ADAL" clId="{05E8F79F-6376-46FA-884A-8D503B3255F8}" dt="2023-07-25T23:43:09.750" v="12225" actId="2711"/>
          <ac:spMkLst>
            <pc:docMk/>
            <pc:sldMk cId="0" sldId="311"/>
            <ac:spMk id="3" creationId="{00000000-0000-0000-0000-000000000000}"/>
          </ac:spMkLst>
        </pc:spChg>
        <pc:spChg chg="mod">
          <ac:chgData name="Luís Fortes" userId="545048a1-75d5-40a7-aaeb-aa8698e91703" providerId="ADAL" clId="{05E8F79F-6376-46FA-884A-8D503B3255F8}" dt="2023-07-25T16:59:24.454" v="8349" actId="255"/>
          <ac:spMkLst>
            <pc:docMk/>
            <pc:sldMk cId="0" sldId="311"/>
            <ac:spMk id="5" creationId="{00000000-0000-0000-0000-000000000000}"/>
          </ac:spMkLst>
        </pc:spChg>
        <pc:picChg chg="add mod">
          <ac:chgData name="Luís Fortes" userId="545048a1-75d5-40a7-aaeb-aa8698e91703" providerId="ADAL" clId="{05E8F79F-6376-46FA-884A-8D503B3255F8}" dt="2023-07-25T23:43:48.669" v="12234" actId="14100"/>
          <ac:picMkLst>
            <pc:docMk/>
            <pc:sldMk cId="0" sldId="311"/>
            <ac:picMk id="6" creationId="{01A17BE8-A66C-3CEE-C1AE-A2DED775DFDE}"/>
          </ac:picMkLst>
        </pc:picChg>
        <pc:picChg chg="add mod">
          <ac:chgData name="Luís Fortes" userId="545048a1-75d5-40a7-aaeb-aa8698e91703" providerId="ADAL" clId="{05E8F79F-6376-46FA-884A-8D503B3255F8}" dt="2023-07-25T17:37:06.907" v="9178" actId="1076"/>
          <ac:picMkLst>
            <pc:docMk/>
            <pc:sldMk cId="0" sldId="311"/>
            <ac:picMk id="8" creationId="{B2899827-A3F2-7F78-DB45-19A9DC12E637}"/>
          </ac:picMkLst>
        </pc:picChg>
      </pc:sldChg>
      <pc:sldChg chg="addSp modSp mod setBg">
        <pc:chgData name="Luís Fortes" userId="545048a1-75d5-40a7-aaeb-aa8698e91703" providerId="ADAL" clId="{05E8F79F-6376-46FA-884A-8D503B3255F8}" dt="2023-07-25T23:43:44.057" v="12233" actId="14100"/>
        <pc:sldMkLst>
          <pc:docMk/>
          <pc:sldMk cId="0" sldId="312"/>
        </pc:sldMkLst>
        <pc:spChg chg="mod">
          <ac:chgData name="Luís Fortes" userId="545048a1-75d5-40a7-aaeb-aa8698e91703" providerId="ADAL" clId="{05E8F79F-6376-46FA-884A-8D503B3255F8}" dt="2023-07-25T23:43:13.706" v="12226" actId="2711"/>
          <ac:spMkLst>
            <pc:docMk/>
            <pc:sldMk cId="0" sldId="312"/>
            <ac:spMk id="3" creationId="{00000000-0000-0000-0000-000000000000}"/>
          </ac:spMkLst>
        </pc:spChg>
        <pc:spChg chg="mod">
          <ac:chgData name="Luís Fortes" userId="545048a1-75d5-40a7-aaeb-aa8698e91703" providerId="ADAL" clId="{05E8F79F-6376-46FA-884A-8D503B3255F8}" dt="2023-07-25T17:01:55.070" v="8379" actId="14100"/>
          <ac:spMkLst>
            <pc:docMk/>
            <pc:sldMk cId="0" sldId="312"/>
            <ac:spMk id="5" creationId="{00000000-0000-0000-0000-000000000000}"/>
          </ac:spMkLst>
        </pc:spChg>
        <pc:spChg chg="add mod">
          <ac:chgData name="Luís Fortes" userId="545048a1-75d5-40a7-aaeb-aa8698e91703" providerId="ADAL" clId="{05E8F79F-6376-46FA-884A-8D503B3255F8}" dt="2023-07-25T17:05:10.898" v="8620" actId="20577"/>
          <ac:spMkLst>
            <pc:docMk/>
            <pc:sldMk cId="0" sldId="312"/>
            <ac:spMk id="9" creationId="{8C554B65-68E6-5C27-C1E5-5C7681AF1348}"/>
          </ac:spMkLst>
        </pc:spChg>
        <pc:picChg chg="add mod">
          <ac:chgData name="Luís Fortes" userId="545048a1-75d5-40a7-aaeb-aa8698e91703" providerId="ADAL" clId="{05E8F79F-6376-46FA-884A-8D503B3255F8}" dt="2023-07-25T23:43:44.057" v="12233" actId="14100"/>
          <ac:picMkLst>
            <pc:docMk/>
            <pc:sldMk cId="0" sldId="312"/>
            <ac:picMk id="6" creationId="{E5647F7C-A35C-5E19-AAAF-E8365913B3E1}"/>
          </ac:picMkLst>
        </pc:picChg>
        <pc:picChg chg="add mod">
          <ac:chgData name="Luís Fortes" userId="545048a1-75d5-40a7-aaeb-aa8698e91703" providerId="ADAL" clId="{05E8F79F-6376-46FA-884A-8D503B3255F8}" dt="2023-07-25T17:37:19.928" v="9182" actId="1076"/>
          <ac:picMkLst>
            <pc:docMk/>
            <pc:sldMk cId="0" sldId="312"/>
            <ac:picMk id="8" creationId="{E73697B0-61FA-FA7F-8042-0FD9B2264EBD}"/>
          </ac:picMkLst>
        </pc:picChg>
      </pc:sldChg>
      <pc:sldChg chg="addSp delSp modSp mod setBg">
        <pc:chgData name="Luís Fortes" userId="545048a1-75d5-40a7-aaeb-aa8698e91703" providerId="ADAL" clId="{05E8F79F-6376-46FA-884A-8D503B3255F8}" dt="2023-07-25T23:43:39.824" v="12232" actId="14100"/>
        <pc:sldMkLst>
          <pc:docMk/>
          <pc:sldMk cId="0" sldId="313"/>
        </pc:sldMkLst>
        <pc:spChg chg="mod">
          <ac:chgData name="Luís Fortes" userId="545048a1-75d5-40a7-aaeb-aa8698e91703" providerId="ADAL" clId="{05E8F79F-6376-46FA-884A-8D503B3255F8}" dt="2023-07-25T23:43:23.628" v="12229" actId="27636"/>
          <ac:spMkLst>
            <pc:docMk/>
            <pc:sldMk cId="0" sldId="313"/>
            <ac:spMk id="3" creationId="{00000000-0000-0000-0000-000000000000}"/>
          </ac:spMkLst>
        </pc:spChg>
        <pc:spChg chg="del mod">
          <ac:chgData name="Luís Fortes" userId="545048a1-75d5-40a7-aaeb-aa8698e91703" providerId="ADAL" clId="{05E8F79F-6376-46FA-884A-8D503B3255F8}" dt="2023-07-25T17:36:45.065" v="9174" actId="478"/>
          <ac:spMkLst>
            <pc:docMk/>
            <pc:sldMk cId="0" sldId="313"/>
            <ac:spMk id="5" creationId="{00000000-0000-0000-0000-000000000000}"/>
          </ac:spMkLst>
        </pc:spChg>
        <pc:picChg chg="add mod">
          <ac:chgData name="Luís Fortes" userId="545048a1-75d5-40a7-aaeb-aa8698e91703" providerId="ADAL" clId="{05E8F79F-6376-46FA-884A-8D503B3255F8}" dt="2023-07-25T23:43:39.824" v="12232" actId="14100"/>
          <ac:picMkLst>
            <pc:docMk/>
            <pc:sldMk cId="0" sldId="313"/>
            <ac:picMk id="6" creationId="{0E665C3C-75A4-4CB2-67FB-50F0805BB4C3}"/>
          </ac:picMkLst>
        </pc:picChg>
        <pc:picChg chg="add mod">
          <ac:chgData name="Luís Fortes" userId="545048a1-75d5-40a7-aaeb-aa8698e91703" providerId="ADAL" clId="{05E8F79F-6376-46FA-884A-8D503B3255F8}" dt="2023-07-25T17:37:42.037" v="9190" actId="1076"/>
          <ac:picMkLst>
            <pc:docMk/>
            <pc:sldMk cId="0" sldId="313"/>
            <ac:picMk id="8" creationId="{3847F49D-9F77-644B-D12E-66B49662D003}"/>
          </ac:picMkLst>
        </pc:picChg>
      </pc:sldChg>
      <pc:sldChg chg="addSp delSp modSp mod setBg">
        <pc:chgData name="Luís Fortes" userId="545048a1-75d5-40a7-aaeb-aa8698e91703" providerId="ADAL" clId="{05E8F79F-6376-46FA-884A-8D503B3255F8}" dt="2023-07-25T23:43:32.983" v="12230" actId="14100"/>
        <pc:sldMkLst>
          <pc:docMk/>
          <pc:sldMk cId="0" sldId="314"/>
        </pc:sldMkLst>
        <pc:spChg chg="mod">
          <ac:chgData name="Luís Fortes" userId="545048a1-75d5-40a7-aaeb-aa8698e91703" providerId="ADAL" clId="{05E8F79F-6376-46FA-884A-8D503B3255F8}" dt="2023-07-25T17:37:35.653" v="9188" actId="1076"/>
          <ac:spMkLst>
            <pc:docMk/>
            <pc:sldMk cId="0" sldId="314"/>
            <ac:spMk id="5" creationId="{00000000-0000-0000-0000-000000000000}"/>
          </ac:spMkLst>
        </pc:spChg>
        <pc:spChg chg="mod">
          <ac:chgData name="Luís Fortes" userId="545048a1-75d5-40a7-aaeb-aa8698e91703" providerId="ADAL" clId="{05E8F79F-6376-46FA-884A-8D503B3255F8}" dt="2023-07-25T23:43:18.561" v="12227" actId="2711"/>
          <ac:spMkLst>
            <pc:docMk/>
            <pc:sldMk cId="0" sldId="314"/>
            <ac:spMk id="8" creationId="{00000000-0000-0000-0000-000000000000}"/>
          </ac:spMkLst>
        </pc:spChg>
        <pc:picChg chg="add del mod">
          <ac:chgData name="Luís Fortes" userId="545048a1-75d5-40a7-aaeb-aa8698e91703" providerId="ADAL" clId="{05E8F79F-6376-46FA-884A-8D503B3255F8}" dt="2023-07-25T17:13:41.794" v="8657" actId="478"/>
          <ac:picMkLst>
            <pc:docMk/>
            <pc:sldMk cId="0" sldId="314"/>
            <ac:picMk id="3" creationId="{B20DDBE0-6B72-9242-9C1C-6A1ABEB236EE}"/>
          </ac:picMkLst>
        </pc:picChg>
        <pc:picChg chg="add mod">
          <ac:chgData name="Luís Fortes" userId="545048a1-75d5-40a7-aaeb-aa8698e91703" providerId="ADAL" clId="{05E8F79F-6376-46FA-884A-8D503B3255F8}" dt="2023-07-25T23:43:32.983" v="12230" actId="14100"/>
          <ac:picMkLst>
            <pc:docMk/>
            <pc:sldMk cId="0" sldId="314"/>
            <ac:picMk id="7" creationId="{FE1FC47D-F88B-1FF3-0919-53F3E42EE889}"/>
          </ac:picMkLst>
        </pc:picChg>
        <pc:picChg chg="add mod">
          <ac:chgData name="Luís Fortes" userId="545048a1-75d5-40a7-aaeb-aa8698e91703" providerId="ADAL" clId="{05E8F79F-6376-46FA-884A-8D503B3255F8}" dt="2023-07-25T17:37:26.615" v="9185" actId="1076"/>
          <ac:picMkLst>
            <pc:docMk/>
            <pc:sldMk cId="0" sldId="314"/>
            <ac:picMk id="10" creationId="{13780460-1E99-6D12-8845-E4FFD156BF68}"/>
          </ac:picMkLst>
        </pc:picChg>
      </pc:sldChg>
      <pc:sldChg chg="addSp modSp mod setBg">
        <pc:chgData name="Luís Fortes" userId="545048a1-75d5-40a7-aaeb-aa8698e91703" providerId="ADAL" clId="{05E8F79F-6376-46FA-884A-8D503B3255F8}" dt="2023-07-25T23:44:06.238" v="12237" actId="2711"/>
        <pc:sldMkLst>
          <pc:docMk/>
          <pc:sldMk cId="0" sldId="315"/>
        </pc:sldMkLst>
        <pc:spChg chg="mod">
          <ac:chgData name="Luís Fortes" userId="545048a1-75d5-40a7-aaeb-aa8698e91703" providerId="ADAL" clId="{05E8F79F-6376-46FA-884A-8D503B3255F8}" dt="2023-07-25T23:44:06.238" v="12237" actId="2711"/>
          <ac:spMkLst>
            <pc:docMk/>
            <pc:sldMk cId="0" sldId="315"/>
            <ac:spMk id="3" creationId="{00000000-0000-0000-0000-000000000000}"/>
          </ac:spMkLst>
        </pc:spChg>
        <pc:spChg chg="mod">
          <ac:chgData name="Luís Fortes" userId="545048a1-75d5-40a7-aaeb-aa8698e91703" providerId="ADAL" clId="{05E8F79F-6376-46FA-884A-8D503B3255F8}" dt="2023-07-25T17:38:22.142" v="9203" actId="1076"/>
          <ac:spMkLst>
            <pc:docMk/>
            <pc:sldMk cId="0" sldId="315"/>
            <ac:spMk id="5" creationId="{00000000-0000-0000-0000-000000000000}"/>
          </ac:spMkLst>
        </pc:spChg>
        <pc:spChg chg="add mod">
          <ac:chgData name="Luís Fortes" userId="545048a1-75d5-40a7-aaeb-aa8698e91703" providerId="ADAL" clId="{05E8F79F-6376-46FA-884A-8D503B3255F8}" dt="2023-07-25T17:38:16.778" v="9200" actId="20577"/>
          <ac:spMkLst>
            <pc:docMk/>
            <pc:sldMk cId="0" sldId="315"/>
            <ac:spMk id="10" creationId="{AC906E0A-4156-1E53-EE6E-3603642499EA}"/>
          </ac:spMkLst>
        </pc:spChg>
        <pc:picChg chg="add mod">
          <ac:chgData name="Luís Fortes" userId="545048a1-75d5-40a7-aaeb-aa8698e91703" providerId="ADAL" clId="{05E8F79F-6376-46FA-884A-8D503B3255F8}" dt="2023-07-25T23:44:03.310" v="12236" actId="14100"/>
          <ac:picMkLst>
            <pc:docMk/>
            <pc:sldMk cId="0" sldId="315"/>
            <ac:picMk id="6" creationId="{9AFD56F1-045F-20AB-0580-51710DAF01C3}"/>
          </ac:picMkLst>
        </pc:picChg>
        <pc:picChg chg="add mod">
          <ac:chgData name="Luís Fortes" userId="545048a1-75d5-40a7-aaeb-aa8698e91703" providerId="ADAL" clId="{05E8F79F-6376-46FA-884A-8D503B3255F8}" dt="2023-07-25T17:38:25.262" v="9204" actId="1076"/>
          <ac:picMkLst>
            <pc:docMk/>
            <pc:sldMk cId="0" sldId="315"/>
            <ac:picMk id="8" creationId="{9C202CB4-AD8F-CA44-8E83-36FC0F899DF7}"/>
          </ac:picMkLst>
        </pc:picChg>
      </pc:sldChg>
      <pc:sldChg chg="addSp delSp modSp mod setBg">
        <pc:chgData name="Luís Fortes" userId="545048a1-75d5-40a7-aaeb-aa8698e91703" providerId="ADAL" clId="{05E8F79F-6376-46FA-884A-8D503B3255F8}" dt="2023-07-25T21:20:37.553" v="9239" actId="20577"/>
        <pc:sldMkLst>
          <pc:docMk/>
          <pc:sldMk cId="0" sldId="316"/>
        </pc:sldMkLst>
        <pc:spChg chg="mod">
          <ac:chgData name="Luís Fortes" userId="545048a1-75d5-40a7-aaeb-aa8698e91703" providerId="ADAL" clId="{05E8F79F-6376-46FA-884A-8D503B3255F8}" dt="2023-07-25T17:26:25.417" v="9092" actId="20577"/>
          <ac:spMkLst>
            <pc:docMk/>
            <pc:sldMk cId="0" sldId="316"/>
            <ac:spMk id="3" creationId="{00000000-0000-0000-0000-000000000000}"/>
          </ac:spMkLst>
        </pc:spChg>
        <pc:spChg chg="mod">
          <ac:chgData name="Luís Fortes" userId="545048a1-75d5-40a7-aaeb-aa8698e91703" providerId="ADAL" clId="{05E8F79F-6376-46FA-884A-8D503B3255F8}" dt="2023-07-25T21:20:37.553" v="9239" actId="20577"/>
          <ac:spMkLst>
            <pc:docMk/>
            <pc:sldMk cId="0" sldId="316"/>
            <ac:spMk id="5" creationId="{00000000-0000-0000-0000-000000000000}"/>
          </ac:spMkLst>
        </pc:spChg>
        <pc:picChg chg="add del mod">
          <ac:chgData name="Luís Fortes" userId="545048a1-75d5-40a7-aaeb-aa8698e91703" providerId="ADAL" clId="{05E8F79F-6376-46FA-884A-8D503B3255F8}" dt="2023-07-25T17:25:50.125" v="9090" actId="478"/>
          <ac:picMkLst>
            <pc:docMk/>
            <pc:sldMk cId="0" sldId="316"/>
            <ac:picMk id="6" creationId="{223B6194-C69E-CE51-EF3F-97166E41B5AF}"/>
          </ac:picMkLst>
        </pc:picChg>
        <pc:picChg chg="add mod">
          <ac:chgData name="Luís Fortes" userId="545048a1-75d5-40a7-aaeb-aa8698e91703" providerId="ADAL" clId="{05E8F79F-6376-46FA-884A-8D503B3255F8}" dt="2023-07-25T17:30:21.393" v="9099" actId="14100"/>
          <ac:picMkLst>
            <pc:docMk/>
            <pc:sldMk cId="0" sldId="316"/>
            <ac:picMk id="8" creationId="{DAF247D2-6209-96E4-8D91-678F535D98D3}"/>
          </ac:picMkLst>
        </pc:picChg>
        <pc:picChg chg="add mod">
          <ac:chgData name="Luís Fortes" userId="545048a1-75d5-40a7-aaeb-aa8698e91703" providerId="ADAL" clId="{05E8F79F-6376-46FA-884A-8D503B3255F8}" dt="2023-07-25T17:38:35.609" v="9205" actId="1076"/>
          <ac:picMkLst>
            <pc:docMk/>
            <pc:sldMk cId="0" sldId="316"/>
            <ac:picMk id="10" creationId="{1F1B3E36-BCF8-742B-C5DC-E1EFD95D9265}"/>
          </ac:picMkLst>
        </pc:picChg>
      </pc:sldChg>
      <pc:sldChg chg="addSp modSp mod setBg">
        <pc:chgData name="Luís Fortes" userId="545048a1-75d5-40a7-aaeb-aa8698e91703" providerId="ADAL" clId="{05E8F79F-6376-46FA-884A-8D503B3255F8}" dt="2023-07-25T23:44:18.398" v="12239" actId="27636"/>
        <pc:sldMkLst>
          <pc:docMk/>
          <pc:sldMk cId="0" sldId="317"/>
        </pc:sldMkLst>
        <pc:spChg chg="mod">
          <ac:chgData name="Luís Fortes" userId="545048a1-75d5-40a7-aaeb-aa8698e91703" providerId="ADAL" clId="{05E8F79F-6376-46FA-884A-8D503B3255F8}" dt="2023-07-25T23:44:18.398" v="12239" actId="27636"/>
          <ac:spMkLst>
            <pc:docMk/>
            <pc:sldMk cId="0" sldId="317"/>
            <ac:spMk id="3" creationId="{00000000-0000-0000-0000-000000000000}"/>
          </ac:spMkLst>
        </pc:spChg>
        <pc:spChg chg="mod">
          <ac:chgData name="Luís Fortes" userId="545048a1-75d5-40a7-aaeb-aa8698e91703" providerId="ADAL" clId="{05E8F79F-6376-46FA-884A-8D503B3255F8}" dt="2023-07-25T17:38:52.859" v="9208" actId="1076"/>
          <ac:spMkLst>
            <pc:docMk/>
            <pc:sldMk cId="0" sldId="317"/>
            <ac:spMk id="5" creationId="{00000000-0000-0000-0000-000000000000}"/>
          </ac:spMkLst>
        </pc:spChg>
        <pc:picChg chg="add mod">
          <ac:chgData name="Luís Fortes" userId="545048a1-75d5-40a7-aaeb-aa8698e91703" providerId="ADAL" clId="{05E8F79F-6376-46FA-884A-8D503B3255F8}" dt="2023-07-25T17:32:36.967" v="9126" actId="1076"/>
          <ac:picMkLst>
            <pc:docMk/>
            <pc:sldMk cId="0" sldId="317"/>
            <ac:picMk id="6" creationId="{AA486C0C-3084-C45D-8826-CEF59D2EB408}"/>
          </ac:picMkLst>
        </pc:picChg>
        <pc:picChg chg="add mod">
          <ac:chgData name="Luís Fortes" userId="545048a1-75d5-40a7-aaeb-aa8698e91703" providerId="ADAL" clId="{05E8F79F-6376-46FA-884A-8D503B3255F8}" dt="2023-07-25T17:38:48.092" v="9207" actId="1076"/>
          <ac:picMkLst>
            <pc:docMk/>
            <pc:sldMk cId="0" sldId="317"/>
            <ac:picMk id="8" creationId="{10932CFF-9A61-91B3-4F32-C59A6DC227EC}"/>
          </ac:picMkLst>
        </pc:picChg>
      </pc:sldChg>
      <pc:sldChg chg="addSp modSp mod setBg">
        <pc:chgData name="Luís Fortes" userId="545048a1-75d5-40a7-aaeb-aa8698e91703" providerId="ADAL" clId="{05E8F79F-6376-46FA-884A-8D503B3255F8}" dt="2023-07-25T23:44:31.634" v="12241" actId="2711"/>
        <pc:sldMkLst>
          <pc:docMk/>
          <pc:sldMk cId="0" sldId="318"/>
        </pc:sldMkLst>
        <pc:spChg chg="mod">
          <ac:chgData name="Luís Fortes" userId="545048a1-75d5-40a7-aaeb-aa8698e91703" providerId="ADAL" clId="{05E8F79F-6376-46FA-884A-8D503B3255F8}" dt="2023-07-25T21:43:58.665" v="9966" actId="1076"/>
          <ac:spMkLst>
            <pc:docMk/>
            <pc:sldMk cId="0" sldId="318"/>
            <ac:spMk id="5" creationId="{00000000-0000-0000-0000-000000000000}"/>
          </ac:spMkLst>
        </pc:spChg>
        <pc:spChg chg="mod">
          <ac:chgData name="Luís Fortes" userId="545048a1-75d5-40a7-aaeb-aa8698e91703" providerId="ADAL" clId="{05E8F79F-6376-46FA-884A-8D503B3255F8}" dt="2023-07-25T23:44:31.634" v="12241" actId="2711"/>
          <ac:spMkLst>
            <pc:docMk/>
            <pc:sldMk cId="0" sldId="318"/>
            <ac:spMk id="8" creationId="{00000000-0000-0000-0000-000000000000}"/>
          </ac:spMkLst>
        </pc:spChg>
        <pc:picChg chg="add mod">
          <ac:chgData name="Luís Fortes" userId="545048a1-75d5-40a7-aaeb-aa8698e91703" providerId="ADAL" clId="{05E8F79F-6376-46FA-884A-8D503B3255F8}" dt="2023-07-25T21:41:30.512" v="9902" actId="14100"/>
          <ac:picMkLst>
            <pc:docMk/>
            <pc:sldMk cId="0" sldId="318"/>
            <ac:picMk id="4" creationId="{B661713C-1A85-5090-AF4B-C1C6A49C0483}"/>
          </ac:picMkLst>
        </pc:picChg>
        <pc:picChg chg="add mod">
          <ac:chgData name="Luís Fortes" userId="545048a1-75d5-40a7-aaeb-aa8698e91703" providerId="ADAL" clId="{05E8F79F-6376-46FA-884A-8D503B3255F8}" dt="2023-07-25T21:41:43.865" v="9905" actId="14100"/>
          <ac:picMkLst>
            <pc:docMk/>
            <pc:sldMk cId="0" sldId="318"/>
            <ac:picMk id="7" creationId="{96173B60-48C9-E55C-B4B0-39B8AEBCAF5A}"/>
          </ac:picMkLst>
        </pc:picChg>
      </pc:sldChg>
      <pc:sldChg chg="addSp modSp mod setBg">
        <pc:chgData name="Luís Fortes" userId="545048a1-75d5-40a7-aaeb-aa8698e91703" providerId="ADAL" clId="{05E8F79F-6376-46FA-884A-8D503B3255F8}" dt="2023-07-25T23:44:37.155" v="12243" actId="27636"/>
        <pc:sldMkLst>
          <pc:docMk/>
          <pc:sldMk cId="0" sldId="319"/>
        </pc:sldMkLst>
        <pc:spChg chg="mod">
          <ac:chgData name="Luís Fortes" userId="545048a1-75d5-40a7-aaeb-aa8698e91703" providerId="ADAL" clId="{05E8F79F-6376-46FA-884A-8D503B3255F8}" dt="2023-07-25T21:55:26.599" v="10453" actId="1076"/>
          <ac:spMkLst>
            <pc:docMk/>
            <pc:sldMk cId="0" sldId="319"/>
            <ac:spMk id="5" creationId="{00000000-0000-0000-0000-000000000000}"/>
          </ac:spMkLst>
        </pc:spChg>
        <pc:spChg chg="add mod">
          <ac:chgData name="Luís Fortes" userId="545048a1-75d5-40a7-aaeb-aa8698e91703" providerId="ADAL" clId="{05E8F79F-6376-46FA-884A-8D503B3255F8}" dt="2023-07-25T21:55:32.642" v="10454" actId="1076"/>
          <ac:spMkLst>
            <pc:docMk/>
            <pc:sldMk cId="0" sldId="319"/>
            <ac:spMk id="6" creationId="{6FF86897-C4BD-A7F0-C104-449A84A6753D}"/>
          </ac:spMkLst>
        </pc:spChg>
        <pc:spChg chg="mod">
          <ac:chgData name="Luís Fortes" userId="545048a1-75d5-40a7-aaeb-aa8698e91703" providerId="ADAL" clId="{05E8F79F-6376-46FA-884A-8D503B3255F8}" dt="2023-07-25T23:44:37.155" v="12243" actId="27636"/>
          <ac:spMkLst>
            <pc:docMk/>
            <pc:sldMk cId="0" sldId="319"/>
            <ac:spMk id="8" creationId="{00000000-0000-0000-0000-000000000000}"/>
          </ac:spMkLst>
        </pc:spChg>
        <pc:picChg chg="add mod">
          <ac:chgData name="Luís Fortes" userId="545048a1-75d5-40a7-aaeb-aa8698e91703" providerId="ADAL" clId="{05E8F79F-6376-46FA-884A-8D503B3255F8}" dt="2023-07-25T21:55:20.294" v="10451" actId="1076"/>
          <ac:picMkLst>
            <pc:docMk/>
            <pc:sldMk cId="0" sldId="319"/>
            <ac:picMk id="4" creationId="{FE117DA2-92F9-84B7-8BD6-7210AA661D75}"/>
          </ac:picMkLst>
        </pc:picChg>
      </pc:sldChg>
      <pc:sldChg chg="addSp delSp modSp mod setBg">
        <pc:chgData name="Luís Fortes" userId="545048a1-75d5-40a7-aaeb-aa8698e91703" providerId="ADAL" clId="{05E8F79F-6376-46FA-884A-8D503B3255F8}" dt="2023-07-25T23:45:17.137" v="12249" actId="27636"/>
        <pc:sldMkLst>
          <pc:docMk/>
          <pc:sldMk cId="0" sldId="320"/>
        </pc:sldMkLst>
        <pc:spChg chg="del">
          <ac:chgData name="Luís Fortes" userId="545048a1-75d5-40a7-aaeb-aa8698e91703" providerId="ADAL" clId="{05E8F79F-6376-46FA-884A-8D503B3255F8}" dt="2023-07-25T23:11:56.418" v="11440" actId="478"/>
          <ac:spMkLst>
            <pc:docMk/>
            <pc:sldMk cId="0" sldId="320"/>
            <ac:spMk id="5" creationId="{00000000-0000-0000-0000-000000000000}"/>
          </ac:spMkLst>
        </pc:spChg>
        <pc:spChg chg="add mod">
          <ac:chgData name="Luís Fortes" userId="545048a1-75d5-40a7-aaeb-aa8698e91703" providerId="ADAL" clId="{05E8F79F-6376-46FA-884A-8D503B3255F8}" dt="2023-07-25T23:15:58.906" v="11501" actId="1076"/>
          <ac:spMkLst>
            <pc:docMk/>
            <pc:sldMk cId="0" sldId="320"/>
            <ac:spMk id="6" creationId="{1AD64F9F-BA80-16BD-AE00-BD7607AFD1C7}"/>
          </ac:spMkLst>
        </pc:spChg>
        <pc:spChg chg="mod">
          <ac:chgData name="Luís Fortes" userId="545048a1-75d5-40a7-aaeb-aa8698e91703" providerId="ADAL" clId="{05E8F79F-6376-46FA-884A-8D503B3255F8}" dt="2023-07-25T23:45:17.137" v="12249" actId="27636"/>
          <ac:spMkLst>
            <pc:docMk/>
            <pc:sldMk cId="0" sldId="320"/>
            <ac:spMk id="9" creationId="{00000000-0000-0000-0000-000000000000}"/>
          </ac:spMkLst>
        </pc:spChg>
        <pc:spChg chg="add mod">
          <ac:chgData name="Luís Fortes" userId="545048a1-75d5-40a7-aaeb-aa8698e91703" providerId="ADAL" clId="{05E8F79F-6376-46FA-884A-8D503B3255F8}" dt="2023-07-25T23:16:03.132" v="11502" actId="1076"/>
          <ac:spMkLst>
            <pc:docMk/>
            <pc:sldMk cId="0" sldId="320"/>
            <ac:spMk id="10" creationId="{32A26C30-054A-3A04-8FE0-640DF89D7DFB}"/>
          </ac:spMkLst>
        </pc:spChg>
        <pc:spChg chg="add mod">
          <ac:chgData name="Luís Fortes" userId="545048a1-75d5-40a7-aaeb-aa8698e91703" providerId="ADAL" clId="{05E8F79F-6376-46FA-884A-8D503B3255F8}" dt="2023-07-25T23:16:07.850" v="11503" actId="1076"/>
          <ac:spMkLst>
            <pc:docMk/>
            <pc:sldMk cId="0" sldId="320"/>
            <ac:spMk id="13" creationId="{9AE1D75D-4718-DC1C-E456-2140D3315DFA}"/>
          </ac:spMkLst>
        </pc:spChg>
        <pc:spChg chg="add mod">
          <ac:chgData name="Luís Fortes" userId="545048a1-75d5-40a7-aaeb-aa8698e91703" providerId="ADAL" clId="{05E8F79F-6376-46FA-884A-8D503B3255F8}" dt="2023-07-25T23:26:43.026" v="11515" actId="1076"/>
          <ac:spMkLst>
            <pc:docMk/>
            <pc:sldMk cId="0" sldId="320"/>
            <ac:spMk id="15" creationId="{A400847A-C5F3-E63A-A1F9-DF30CF751669}"/>
          </ac:spMkLst>
        </pc:spChg>
        <pc:picChg chg="add mod">
          <ac:chgData name="Luís Fortes" userId="545048a1-75d5-40a7-aaeb-aa8698e91703" providerId="ADAL" clId="{05E8F79F-6376-46FA-884A-8D503B3255F8}" dt="2023-07-25T23:15:12.183" v="11485" actId="1076"/>
          <ac:picMkLst>
            <pc:docMk/>
            <pc:sldMk cId="0" sldId="320"/>
            <ac:picMk id="3" creationId="{CD35F205-6791-CCD8-589E-1A29F1A721B3}"/>
          </ac:picMkLst>
        </pc:picChg>
        <pc:picChg chg="add mod">
          <ac:chgData name="Luís Fortes" userId="545048a1-75d5-40a7-aaeb-aa8698e91703" providerId="ADAL" clId="{05E8F79F-6376-46FA-884A-8D503B3255F8}" dt="2023-07-25T23:15:07.869" v="11483" actId="1076"/>
          <ac:picMkLst>
            <pc:docMk/>
            <pc:sldMk cId="0" sldId="320"/>
            <ac:picMk id="8" creationId="{4EE52E91-20EF-666B-85D1-E1C143A04F86}"/>
          </ac:picMkLst>
        </pc:picChg>
        <pc:picChg chg="add mod">
          <ac:chgData name="Luís Fortes" userId="545048a1-75d5-40a7-aaeb-aa8698e91703" providerId="ADAL" clId="{05E8F79F-6376-46FA-884A-8D503B3255F8}" dt="2023-07-25T23:15:10.030" v="11484" actId="1076"/>
          <ac:picMkLst>
            <pc:docMk/>
            <pc:sldMk cId="0" sldId="320"/>
            <ac:picMk id="12" creationId="{DBE24EFF-09B2-967F-A18F-D3055BFA8447}"/>
          </ac:picMkLst>
        </pc:picChg>
      </pc:sldChg>
      <pc:sldChg chg="setBg">
        <pc:chgData name="Luís Fortes" userId="545048a1-75d5-40a7-aaeb-aa8698e91703" providerId="ADAL" clId="{05E8F79F-6376-46FA-884A-8D503B3255F8}" dt="2023-07-24T14:18:56.413" v="121"/>
        <pc:sldMkLst>
          <pc:docMk/>
          <pc:sldMk cId="0" sldId="321"/>
        </pc:sldMkLst>
      </pc:sldChg>
      <pc:sldChg chg="addSp delSp modSp mod setBg">
        <pc:chgData name="Luís Fortes" userId="545048a1-75d5-40a7-aaeb-aa8698e91703" providerId="ADAL" clId="{05E8F79F-6376-46FA-884A-8D503B3255F8}" dt="2023-07-25T23:44:46.653" v="12244" actId="2711"/>
        <pc:sldMkLst>
          <pc:docMk/>
          <pc:sldMk cId="0" sldId="322"/>
        </pc:sldMkLst>
        <pc:spChg chg="add del">
          <ac:chgData name="Luís Fortes" userId="545048a1-75d5-40a7-aaeb-aa8698e91703" providerId="ADAL" clId="{05E8F79F-6376-46FA-884A-8D503B3255F8}" dt="2023-07-25T22:15:27.863" v="10539"/>
          <ac:spMkLst>
            <pc:docMk/>
            <pc:sldMk cId="0" sldId="322"/>
            <ac:spMk id="2" creationId="{E946BED9-889B-3A2D-FC04-A3A004233F6F}"/>
          </ac:spMkLst>
        </pc:spChg>
        <pc:spChg chg="mod">
          <ac:chgData name="Luís Fortes" userId="545048a1-75d5-40a7-aaeb-aa8698e91703" providerId="ADAL" clId="{05E8F79F-6376-46FA-884A-8D503B3255F8}" dt="2023-07-25T22:18:12.032" v="10649" actId="20577"/>
          <ac:spMkLst>
            <pc:docMk/>
            <pc:sldMk cId="0" sldId="322"/>
            <ac:spMk id="5" creationId="{00000000-0000-0000-0000-000000000000}"/>
          </ac:spMkLst>
        </pc:spChg>
        <pc:spChg chg="add del">
          <ac:chgData name="Luís Fortes" userId="545048a1-75d5-40a7-aaeb-aa8698e91703" providerId="ADAL" clId="{05E8F79F-6376-46FA-884A-8D503B3255F8}" dt="2023-07-25T22:15:37.608" v="10550" actId="22"/>
          <ac:spMkLst>
            <pc:docMk/>
            <pc:sldMk cId="0" sldId="322"/>
            <ac:spMk id="6" creationId="{BDCD4244-954B-D5B6-E776-58F6E09C4859}"/>
          </ac:spMkLst>
        </pc:spChg>
        <pc:spChg chg="mod">
          <ac:chgData name="Luís Fortes" userId="545048a1-75d5-40a7-aaeb-aa8698e91703" providerId="ADAL" clId="{05E8F79F-6376-46FA-884A-8D503B3255F8}" dt="2023-07-25T23:44:46.653" v="12244" actId="2711"/>
          <ac:spMkLst>
            <pc:docMk/>
            <pc:sldMk cId="0" sldId="322"/>
            <ac:spMk id="8" creationId="{00000000-0000-0000-0000-000000000000}"/>
          </ac:spMkLst>
        </pc:spChg>
        <pc:picChg chg="add mod">
          <ac:chgData name="Luís Fortes" userId="545048a1-75d5-40a7-aaeb-aa8698e91703" providerId="ADAL" clId="{05E8F79F-6376-46FA-884A-8D503B3255F8}" dt="2023-07-25T22:39:30.614" v="11307" actId="14100"/>
          <ac:picMkLst>
            <pc:docMk/>
            <pc:sldMk cId="0" sldId="322"/>
            <ac:picMk id="9" creationId="{A4ADEB25-BEB5-DC16-436D-14B5A06A1330}"/>
          </ac:picMkLst>
        </pc:picChg>
      </pc:sldChg>
      <pc:sldChg chg="addSp modSp mod setBg">
        <pc:chgData name="Luís Fortes" userId="545048a1-75d5-40a7-aaeb-aa8698e91703" providerId="ADAL" clId="{05E8F79F-6376-46FA-884A-8D503B3255F8}" dt="2023-07-25T23:44:53.014" v="12245" actId="2711"/>
        <pc:sldMkLst>
          <pc:docMk/>
          <pc:sldMk cId="0" sldId="323"/>
        </pc:sldMkLst>
        <pc:spChg chg="mod ord">
          <ac:chgData name="Luís Fortes" userId="545048a1-75d5-40a7-aaeb-aa8698e91703" providerId="ADAL" clId="{05E8F79F-6376-46FA-884A-8D503B3255F8}" dt="2023-07-25T22:22:13.655" v="10788" actId="1076"/>
          <ac:spMkLst>
            <pc:docMk/>
            <pc:sldMk cId="0" sldId="323"/>
            <ac:spMk id="5" creationId="{00000000-0000-0000-0000-000000000000}"/>
          </ac:spMkLst>
        </pc:spChg>
        <pc:spChg chg="mod">
          <ac:chgData name="Luís Fortes" userId="545048a1-75d5-40a7-aaeb-aa8698e91703" providerId="ADAL" clId="{05E8F79F-6376-46FA-884A-8D503B3255F8}" dt="2023-07-25T23:44:53.014" v="12245" actId="2711"/>
          <ac:spMkLst>
            <pc:docMk/>
            <pc:sldMk cId="0" sldId="323"/>
            <ac:spMk id="8" creationId="{00000000-0000-0000-0000-000000000000}"/>
          </ac:spMkLst>
        </pc:spChg>
        <pc:picChg chg="add mod">
          <ac:chgData name="Luís Fortes" userId="545048a1-75d5-40a7-aaeb-aa8698e91703" providerId="ADAL" clId="{05E8F79F-6376-46FA-884A-8D503B3255F8}" dt="2023-07-25T22:21:42.143" v="10781" actId="14100"/>
          <ac:picMkLst>
            <pc:docMk/>
            <pc:sldMk cId="0" sldId="323"/>
            <ac:picMk id="4" creationId="{04851AC7-5E1E-3013-C56E-3A7F40F8CCD1}"/>
          </ac:picMkLst>
        </pc:picChg>
      </pc:sldChg>
      <pc:sldChg chg="addSp delSp modSp mod setBg">
        <pc:chgData name="Luís Fortes" userId="545048a1-75d5-40a7-aaeb-aa8698e91703" providerId="ADAL" clId="{05E8F79F-6376-46FA-884A-8D503B3255F8}" dt="2023-07-25T23:44:58.835" v="12246" actId="2711"/>
        <pc:sldMkLst>
          <pc:docMk/>
          <pc:sldMk cId="0" sldId="324"/>
        </pc:sldMkLst>
        <pc:spChg chg="mod">
          <ac:chgData name="Luís Fortes" userId="545048a1-75d5-40a7-aaeb-aa8698e91703" providerId="ADAL" clId="{05E8F79F-6376-46FA-884A-8D503B3255F8}" dt="2023-07-25T22:38:24.051" v="11298" actId="1076"/>
          <ac:spMkLst>
            <pc:docMk/>
            <pc:sldMk cId="0" sldId="324"/>
            <ac:spMk id="5" creationId="{00000000-0000-0000-0000-000000000000}"/>
          </ac:spMkLst>
        </pc:spChg>
        <pc:spChg chg="add mod">
          <ac:chgData name="Luís Fortes" userId="545048a1-75d5-40a7-aaeb-aa8698e91703" providerId="ADAL" clId="{05E8F79F-6376-46FA-884A-8D503B3255F8}" dt="2023-07-25T22:38:56.352" v="11303" actId="113"/>
          <ac:spMkLst>
            <pc:docMk/>
            <pc:sldMk cId="0" sldId="324"/>
            <ac:spMk id="10" creationId="{D0792277-53EA-45D3-A96C-1C153070C617}"/>
          </ac:spMkLst>
        </pc:spChg>
        <pc:spChg chg="add mod">
          <ac:chgData name="Luís Fortes" userId="545048a1-75d5-40a7-aaeb-aa8698e91703" providerId="ADAL" clId="{05E8F79F-6376-46FA-884A-8D503B3255F8}" dt="2023-07-25T22:39:00.484" v="11305" actId="113"/>
          <ac:spMkLst>
            <pc:docMk/>
            <pc:sldMk cId="0" sldId="324"/>
            <ac:spMk id="11" creationId="{99A01522-C92F-AB45-5BBE-0A6818D91122}"/>
          </ac:spMkLst>
        </pc:spChg>
        <pc:spChg chg="mod">
          <ac:chgData name="Luís Fortes" userId="545048a1-75d5-40a7-aaeb-aa8698e91703" providerId="ADAL" clId="{05E8F79F-6376-46FA-884A-8D503B3255F8}" dt="2023-07-25T23:44:58.835" v="12246" actId="2711"/>
          <ac:spMkLst>
            <pc:docMk/>
            <pc:sldMk cId="0" sldId="324"/>
            <ac:spMk id="12" creationId="{00000000-0000-0000-0000-000000000000}"/>
          </ac:spMkLst>
        </pc:spChg>
        <pc:picChg chg="add del mod">
          <ac:chgData name="Luís Fortes" userId="545048a1-75d5-40a7-aaeb-aa8698e91703" providerId="ADAL" clId="{05E8F79F-6376-46FA-884A-8D503B3255F8}" dt="2023-07-25T22:25:15.228" v="10804" actId="478"/>
          <ac:picMkLst>
            <pc:docMk/>
            <pc:sldMk cId="0" sldId="324"/>
            <ac:picMk id="4" creationId="{B73316BA-DFAE-62AD-F1D2-870688AF8D23}"/>
          </ac:picMkLst>
        </pc:picChg>
        <pc:picChg chg="add del mod">
          <ac:chgData name="Luís Fortes" userId="545048a1-75d5-40a7-aaeb-aa8698e91703" providerId="ADAL" clId="{05E8F79F-6376-46FA-884A-8D503B3255F8}" dt="2023-07-25T22:35:19.338" v="11155" actId="478"/>
          <ac:picMkLst>
            <pc:docMk/>
            <pc:sldMk cId="0" sldId="324"/>
            <ac:picMk id="7" creationId="{ED16E4D5-0BDD-4E9E-309D-F1BA9D560889}"/>
          </ac:picMkLst>
        </pc:picChg>
        <pc:picChg chg="add del mod">
          <ac:chgData name="Luís Fortes" userId="545048a1-75d5-40a7-aaeb-aa8698e91703" providerId="ADAL" clId="{05E8F79F-6376-46FA-884A-8D503B3255F8}" dt="2023-07-25T22:35:49.573" v="11166" actId="478"/>
          <ac:picMkLst>
            <pc:docMk/>
            <pc:sldMk cId="0" sldId="324"/>
            <ac:picMk id="9" creationId="{93F90804-4311-19BF-1BBC-2E1F8A87B5BF}"/>
          </ac:picMkLst>
        </pc:picChg>
        <pc:picChg chg="add mod">
          <ac:chgData name="Luís Fortes" userId="545048a1-75d5-40a7-aaeb-aa8698e91703" providerId="ADAL" clId="{05E8F79F-6376-46FA-884A-8D503B3255F8}" dt="2023-07-25T22:38:32.734" v="11300" actId="1076"/>
          <ac:picMkLst>
            <pc:docMk/>
            <pc:sldMk cId="0" sldId="324"/>
            <ac:picMk id="14" creationId="{3B0022B1-BCE4-1200-39FA-554BF0A00E36}"/>
          </ac:picMkLst>
        </pc:picChg>
        <pc:picChg chg="add mod">
          <ac:chgData name="Luís Fortes" userId="545048a1-75d5-40a7-aaeb-aa8698e91703" providerId="ADAL" clId="{05E8F79F-6376-46FA-884A-8D503B3255F8}" dt="2023-07-25T22:39:49.838" v="11308" actId="14100"/>
          <ac:picMkLst>
            <pc:docMk/>
            <pc:sldMk cId="0" sldId="324"/>
            <ac:picMk id="16" creationId="{C1C9BE72-A630-7183-D350-A719D5AE844D}"/>
          </ac:picMkLst>
        </pc:picChg>
      </pc:sldChg>
      <pc:sldChg chg="modSp mod setBg">
        <pc:chgData name="Luís Fortes" userId="545048a1-75d5-40a7-aaeb-aa8698e91703" providerId="ADAL" clId="{05E8F79F-6376-46FA-884A-8D503B3255F8}" dt="2023-07-24T14:18:56.413" v="121"/>
        <pc:sldMkLst>
          <pc:docMk/>
          <pc:sldMk cId="0" sldId="327"/>
        </pc:sldMkLst>
        <pc:spChg chg="mod">
          <ac:chgData name="Luís Fortes" userId="545048a1-75d5-40a7-aaeb-aa8698e91703" providerId="ADAL" clId="{05E8F79F-6376-46FA-884A-8D503B3255F8}" dt="2023-07-24T14:03:41.342" v="108" actId="1076"/>
          <ac:spMkLst>
            <pc:docMk/>
            <pc:sldMk cId="0" sldId="327"/>
            <ac:spMk id="6" creationId="{00000000-0000-0000-0000-000000000000}"/>
          </ac:spMkLst>
        </pc:spChg>
      </pc:sldChg>
      <pc:sldChg chg="setBg">
        <pc:chgData name="Luís Fortes" userId="545048a1-75d5-40a7-aaeb-aa8698e91703" providerId="ADAL" clId="{05E8F79F-6376-46FA-884A-8D503B3255F8}" dt="2023-07-24T14:18:56.413" v="121"/>
        <pc:sldMkLst>
          <pc:docMk/>
          <pc:sldMk cId="0" sldId="329"/>
        </pc:sldMkLst>
      </pc:sldChg>
      <pc:sldChg chg="modSp mod setBg">
        <pc:chgData name="Luís Fortes" userId="545048a1-75d5-40a7-aaeb-aa8698e91703" providerId="ADAL" clId="{05E8F79F-6376-46FA-884A-8D503B3255F8}" dt="2023-07-25T23:38:11.572" v="12154" actId="27636"/>
        <pc:sldMkLst>
          <pc:docMk/>
          <pc:sldMk cId="0" sldId="330"/>
        </pc:sldMkLst>
        <pc:spChg chg="mod">
          <ac:chgData name="Luís Fortes" userId="545048a1-75d5-40a7-aaeb-aa8698e91703" providerId="ADAL" clId="{05E8F79F-6376-46FA-884A-8D503B3255F8}" dt="2023-07-24T14:03:58.042" v="110" actId="120"/>
          <ac:spMkLst>
            <pc:docMk/>
            <pc:sldMk cId="0" sldId="330"/>
            <ac:spMk id="10" creationId="{00000000-0000-0000-0000-000000000000}"/>
          </ac:spMkLst>
        </pc:spChg>
        <pc:spChg chg="mod">
          <ac:chgData name="Luís Fortes" userId="545048a1-75d5-40a7-aaeb-aa8698e91703" providerId="ADAL" clId="{05E8F79F-6376-46FA-884A-8D503B3255F8}" dt="2023-07-25T23:38:11.572" v="12154" actId="27636"/>
          <ac:spMkLst>
            <pc:docMk/>
            <pc:sldMk cId="0" sldId="330"/>
            <ac:spMk id="19" creationId="{00000000-0000-0000-0000-000000000000}"/>
          </ac:spMkLst>
        </pc:spChg>
      </pc:sldChg>
      <pc:sldChg chg="addSp delSp modSp mod setBg">
        <pc:chgData name="Luís Fortes" userId="545048a1-75d5-40a7-aaeb-aa8698e91703" providerId="ADAL" clId="{05E8F79F-6376-46FA-884A-8D503B3255F8}" dt="2023-07-25T23:38:07.502" v="12152" actId="27636"/>
        <pc:sldMkLst>
          <pc:docMk/>
          <pc:sldMk cId="0" sldId="331"/>
        </pc:sldMkLst>
        <pc:spChg chg="add del">
          <ac:chgData name="Luís Fortes" userId="545048a1-75d5-40a7-aaeb-aa8698e91703" providerId="ADAL" clId="{05E8F79F-6376-46FA-884A-8D503B3255F8}" dt="2023-07-24T14:09:02.013" v="112" actId="478"/>
          <ac:spMkLst>
            <pc:docMk/>
            <pc:sldMk cId="0" sldId="331"/>
            <ac:spMk id="3" creationId="{880C2133-60C9-6B31-6369-8716B26D1F3F}"/>
          </ac:spMkLst>
        </pc:spChg>
        <pc:spChg chg="add del mod">
          <ac:chgData name="Luís Fortes" userId="545048a1-75d5-40a7-aaeb-aa8698e91703" providerId="ADAL" clId="{05E8F79F-6376-46FA-884A-8D503B3255F8}" dt="2023-07-24T14:20:06.327" v="132" actId="22"/>
          <ac:spMkLst>
            <pc:docMk/>
            <pc:sldMk cId="0" sldId="331"/>
            <ac:spMk id="8" creationId="{1DFF0576-38BF-9711-695B-7B09823BD94E}"/>
          </ac:spMkLst>
        </pc:spChg>
        <pc:spChg chg="add del">
          <ac:chgData name="Luís Fortes" userId="545048a1-75d5-40a7-aaeb-aa8698e91703" providerId="ADAL" clId="{05E8F79F-6376-46FA-884A-8D503B3255F8}" dt="2023-07-24T14:20:31.742" v="134" actId="478"/>
          <ac:spMkLst>
            <pc:docMk/>
            <pc:sldMk cId="0" sldId="331"/>
            <ac:spMk id="9" creationId="{37DCA2BC-9F95-12E6-C46A-FDA247618149}"/>
          </ac:spMkLst>
        </pc:spChg>
        <pc:spChg chg="del mod">
          <ac:chgData name="Luís Fortes" userId="545048a1-75d5-40a7-aaeb-aa8698e91703" providerId="ADAL" clId="{05E8F79F-6376-46FA-884A-8D503B3255F8}" dt="2023-07-24T15:05:55.589" v="512" actId="478"/>
          <ac:spMkLst>
            <pc:docMk/>
            <pc:sldMk cId="0" sldId="331"/>
            <ac:spMk id="10" creationId="{00000000-0000-0000-0000-000000000000}"/>
          </ac:spMkLst>
        </pc:spChg>
        <pc:spChg chg="add mod">
          <ac:chgData name="Luís Fortes" userId="545048a1-75d5-40a7-aaeb-aa8698e91703" providerId="ADAL" clId="{05E8F79F-6376-46FA-884A-8D503B3255F8}" dt="2023-07-24T15:20:43.736" v="610" actId="1076"/>
          <ac:spMkLst>
            <pc:docMk/>
            <pc:sldMk cId="0" sldId="331"/>
            <ac:spMk id="13" creationId="{A19672BC-6E8B-21FD-B39D-504E1D687BA9}"/>
          </ac:spMkLst>
        </pc:spChg>
        <pc:spChg chg="add del mod">
          <ac:chgData name="Luís Fortes" userId="545048a1-75d5-40a7-aaeb-aa8698e91703" providerId="ADAL" clId="{05E8F79F-6376-46FA-884A-8D503B3255F8}" dt="2023-07-24T15:16:45.118" v="551" actId="478"/>
          <ac:spMkLst>
            <pc:docMk/>
            <pc:sldMk cId="0" sldId="331"/>
            <ac:spMk id="15" creationId="{A7C790EC-39B9-C874-639E-7E0EF34CE545}"/>
          </ac:spMkLst>
        </pc:spChg>
        <pc:spChg chg="mod">
          <ac:chgData name="Luís Fortes" userId="545048a1-75d5-40a7-aaeb-aa8698e91703" providerId="ADAL" clId="{05E8F79F-6376-46FA-884A-8D503B3255F8}" dt="2023-07-25T23:38:07.502" v="12152" actId="27636"/>
          <ac:spMkLst>
            <pc:docMk/>
            <pc:sldMk cId="0" sldId="331"/>
            <ac:spMk id="19" creationId="{00000000-0000-0000-0000-000000000000}"/>
          </ac:spMkLst>
        </pc:spChg>
        <pc:graphicFrameChg chg="add del modGraphic">
          <ac:chgData name="Luís Fortes" userId="545048a1-75d5-40a7-aaeb-aa8698e91703" providerId="ADAL" clId="{05E8F79F-6376-46FA-884A-8D503B3255F8}" dt="2023-07-24T14:21:43.112" v="136" actId="478"/>
          <ac:graphicFrameMkLst>
            <pc:docMk/>
            <pc:sldMk cId="0" sldId="331"/>
            <ac:graphicFrameMk id="11" creationId="{A48245F0-929A-09B0-557A-E5027C9F051D}"/>
          </ac:graphicFrameMkLst>
        </pc:graphicFrameChg>
        <pc:graphicFrameChg chg="add mod modGraphic">
          <ac:chgData name="Luís Fortes" userId="545048a1-75d5-40a7-aaeb-aa8698e91703" providerId="ADAL" clId="{05E8F79F-6376-46FA-884A-8D503B3255F8}" dt="2023-07-24T15:26:40.876" v="824" actId="255"/>
          <ac:graphicFrameMkLst>
            <pc:docMk/>
            <pc:sldMk cId="0" sldId="331"/>
            <ac:graphicFrameMk id="12" creationId="{E67D437B-E971-17DC-AE37-DC4DDC5A7B40}"/>
          </ac:graphicFrameMkLst>
        </pc:graphicFrameChg>
        <pc:graphicFrameChg chg="add del mod">
          <ac:chgData name="Luís Fortes" userId="545048a1-75d5-40a7-aaeb-aa8698e91703" providerId="ADAL" clId="{05E8F79F-6376-46FA-884A-8D503B3255F8}" dt="2023-07-24T15:16:44.232" v="550" actId="478"/>
          <ac:graphicFrameMkLst>
            <pc:docMk/>
            <pc:sldMk cId="0" sldId="331"/>
            <ac:graphicFrameMk id="14" creationId="{9FB972DB-53F8-945C-60EF-59D66F10F2B9}"/>
          </ac:graphicFrameMkLst>
        </pc:graphicFrameChg>
        <pc:picChg chg="add del mod">
          <ac:chgData name="Luís Fortes" userId="545048a1-75d5-40a7-aaeb-aa8698e91703" providerId="ADAL" clId="{05E8F79F-6376-46FA-884A-8D503B3255F8}" dt="2023-07-24T14:19:45.979" v="128" actId="478"/>
          <ac:picMkLst>
            <pc:docMk/>
            <pc:sldMk cId="0" sldId="331"/>
            <ac:picMk id="6" creationId="{66BD7904-6416-2192-42C9-768F481DC4BF}"/>
          </ac:picMkLst>
        </pc:picChg>
        <pc:picChg chg="add del mod">
          <ac:chgData name="Luís Fortes" userId="545048a1-75d5-40a7-aaeb-aa8698e91703" providerId="ADAL" clId="{05E8F79F-6376-46FA-884A-8D503B3255F8}" dt="2023-07-24T15:00:25.588" v="494" actId="478"/>
          <ac:picMkLst>
            <pc:docMk/>
            <pc:sldMk cId="0" sldId="331"/>
            <ac:picMk id="17" creationId="{0702F6DC-8A8D-951D-E51E-F89C7D7D3D32}"/>
          </ac:picMkLst>
        </pc:picChg>
      </pc:sldChg>
      <pc:sldChg chg="addSp delSp modSp mod setBg">
        <pc:chgData name="Luís Fortes" userId="545048a1-75d5-40a7-aaeb-aa8698e91703" providerId="ADAL" clId="{05E8F79F-6376-46FA-884A-8D503B3255F8}" dt="2023-07-25T23:37:55.869" v="12147" actId="27636"/>
        <pc:sldMkLst>
          <pc:docMk/>
          <pc:sldMk cId="0" sldId="332"/>
        </pc:sldMkLst>
        <pc:spChg chg="add mod">
          <ac:chgData name="Luís Fortes" userId="545048a1-75d5-40a7-aaeb-aa8698e91703" providerId="ADAL" clId="{05E8F79F-6376-46FA-884A-8D503B3255F8}" dt="2023-07-24T15:55:21.003" v="1019" actId="1076"/>
          <ac:spMkLst>
            <pc:docMk/>
            <pc:sldMk cId="0" sldId="332"/>
            <ac:spMk id="3" creationId="{B439D74A-F6F6-1B57-E46E-A32A8DBADCFD}"/>
          </ac:spMkLst>
        </pc:spChg>
        <pc:spChg chg="del">
          <ac:chgData name="Luís Fortes" userId="545048a1-75d5-40a7-aaeb-aa8698e91703" providerId="ADAL" clId="{05E8F79F-6376-46FA-884A-8D503B3255F8}" dt="2023-07-24T15:37:32.971" v="830" actId="478"/>
          <ac:spMkLst>
            <pc:docMk/>
            <pc:sldMk cId="0" sldId="332"/>
            <ac:spMk id="5" creationId="{00000000-0000-0000-0000-000000000000}"/>
          </ac:spMkLst>
        </pc:spChg>
        <pc:spChg chg="add mod">
          <ac:chgData name="Luís Fortes" userId="545048a1-75d5-40a7-aaeb-aa8698e91703" providerId="ADAL" clId="{05E8F79F-6376-46FA-884A-8D503B3255F8}" dt="2023-07-24T15:56:14.157" v="1035" actId="1076"/>
          <ac:spMkLst>
            <pc:docMk/>
            <pc:sldMk cId="0" sldId="332"/>
            <ac:spMk id="7" creationId="{EA99E17A-7CD2-D375-2C7F-609B31D31E80}"/>
          </ac:spMkLst>
        </pc:spChg>
        <pc:spChg chg="add del mod">
          <ac:chgData name="Luís Fortes" userId="545048a1-75d5-40a7-aaeb-aa8698e91703" providerId="ADAL" clId="{05E8F79F-6376-46FA-884A-8D503B3255F8}" dt="2023-07-24T15:55:55.340" v="1033" actId="478"/>
          <ac:spMkLst>
            <pc:docMk/>
            <pc:sldMk cId="0" sldId="332"/>
            <ac:spMk id="9" creationId="{B2B73AAE-31DF-5E6C-6808-B7DC953B583E}"/>
          </ac:spMkLst>
        </pc:spChg>
        <pc:spChg chg="add mod">
          <ac:chgData name="Luís Fortes" userId="545048a1-75d5-40a7-aaeb-aa8698e91703" providerId="ADAL" clId="{05E8F79F-6376-46FA-884A-8D503B3255F8}" dt="2023-07-24T15:59:47.011" v="1094" actId="20577"/>
          <ac:spMkLst>
            <pc:docMk/>
            <pc:sldMk cId="0" sldId="332"/>
            <ac:spMk id="11" creationId="{E511CC9A-33D2-3D1C-FE0D-A3A99C729DD6}"/>
          </ac:spMkLst>
        </pc:spChg>
        <pc:spChg chg="add del mod">
          <ac:chgData name="Luís Fortes" userId="545048a1-75d5-40a7-aaeb-aa8698e91703" providerId="ADAL" clId="{05E8F79F-6376-46FA-884A-8D503B3255F8}" dt="2023-07-24T15:49:01.685" v="910"/>
          <ac:spMkLst>
            <pc:docMk/>
            <pc:sldMk cId="0" sldId="332"/>
            <ac:spMk id="16" creationId="{7A815E23-A1FA-0CF5-7CE7-1BC69A8EDA43}"/>
          </ac:spMkLst>
        </pc:spChg>
        <pc:spChg chg="add del mod">
          <ac:chgData name="Luís Fortes" userId="545048a1-75d5-40a7-aaeb-aa8698e91703" providerId="ADAL" clId="{05E8F79F-6376-46FA-884A-8D503B3255F8}" dt="2023-07-24T15:55:32.112" v="1031" actId="478"/>
          <ac:spMkLst>
            <pc:docMk/>
            <pc:sldMk cId="0" sldId="332"/>
            <ac:spMk id="17" creationId="{F3CA8BC2-19C6-CC1A-BE27-FA46A91AE4B9}"/>
          </ac:spMkLst>
        </pc:spChg>
        <pc:spChg chg="mod">
          <ac:chgData name="Luís Fortes" userId="545048a1-75d5-40a7-aaeb-aa8698e91703" providerId="ADAL" clId="{05E8F79F-6376-46FA-884A-8D503B3255F8}" dt="2023-07-25T23:37:55.869" v="12147" actId="27636"/>
          <ac:spMkLst>
            <pc:docMk/>
            <pc:sldMk cId="0" sldId="332"/>
            <ac:spMk id="19" creationId="{00000000-0000-0000-0000-000000000000}"/>
          </ac:spMkLst>
        </pc:spChg>
        <pc:picChg chg="add mod">
          <ac:chgData name="Luís Fortes" userId="545048a1-75d5-40a7-aaeb-aa8698e91703" providerId="ADAL" clId="{05E8F79F-6376-46FA-884A-8D503B3255F8}" dt="2023-07-24T15:55:34.348" v="1032" actId="1076"/>
          <ac:picMkLst>
            <pc:docMk/>
            <pc:sldMk cId="0" sldId="332"/>
            <ac:picMk id="13" creationId="{EB15C928-E9BF-12FB-EE67-0E0580EBD672}"/>
          </ac:picMkLst>
        </pc:picChg>
        <pc:picChg chg="add del mod">
          <ac:chgData name="Luís Fortes" userId="545048a1-75d5-40a7-aaeb-aa8698e91703" providerId="ADAL" clId="{05E8F79F-6376-46FA-884A-8D503B3255F8}" dt="2023-07-24T15:55:31.131" v="1030" actId="478"/>
          <ac:picMkLst>
            <pc:docMk/>
            <pc:sldMk cId="0" sldId="332"/>
            <ac:picMk id="15" creationId="{D26BAC41-20E5-C3C7-C375-DFB758AFD651}"/>
          </ac:picMkLst>
        </pc:picChg>
        <pc:picChg chg="add del mod">
          <ac:chgData name="Luís Fortes" userId="545048a1-75d5-40a7-aaeb-aa8698e91703" providerId="ADAL" clId="{05E8F79F-6376-46FA-884A-8D503B3255F8}" dt="2023-07-24T15:51:59.694" v="954" actId="478"/>
          <ac:picMkLst>
            <pc:docMk/>
            <pc:sldMk cId="0" sldId="332"/>
            <ac:picMk id="20" creationId="{FD87C6B4-D2F7-5BB6-6D09-3464BC3B2F1A}"/>
          </ac:picMkLst>
        </pc:picChg>
      </pc:sldChg>
      <pc:sldChg chg="delSp modSp add mod">
        <pc:chgData name="Luís Fortes" userId="545048a1-75d5-40a7-aaeb-aa8698e91703" providerId="ADAL" clId="{05E8F79F-6376-46FA-884A-8D503B3255F8}" dt="2023-07-25T23:38:03.657" v="12150" actId="27636"/>
        <pc:sldMkLst>
          <pc:docMk/>
          <pc:sldMk cId="435704925" sldId="333"/>
        </pc:sldMkLst>
        <pc:spChg chg="del">
          <ac:chgData name="Luís Fortes" userId="545048a1-75d5-40a7-aaeb-aa8698e91703" providerId="ADAL" clId="{05E8F79F-6376-46FA-884A-8D503B3255F8}" dt="2023-07-24T15:18:52.019" v="581" actId="478"/>
          <ac:spMkLst>
            <pc:docMk/>
            <pc:sldMk cId="435704925" sldId="333"/>
            <ac:spMk id="13" creationId="{A19672BC-6E8B-21FD-B39D-504E1D687BA9}"/>
          </ac:spMkLst>
        </pc:spChg>
        <pc:spChg chg="mod">
          <ac:chgData name="Luís Fortes" userId="545048a1-75d5-40a7-aaeb-aa8698e91703" providerId="ADAL" clId="{05E8F79F-6376-46FA-884A-8D503B3255F8}" dt="2023-07-24T15:20:59.702" v="634" actId="1076"/>
          <ac:spMkLst>
            <pc:docMk/>
            <pc:sldMk cId="435704925" sldId="333"/>
            <ac:spMk id="15" creationId="{A7C790EC-39B9-C874-639E-7E0EF34CE545}"/>
          </ac:spMkLst>
        </pc:spChg>
        <pc:spChg chg="mod">
          <ac:chgData name="Luís Fortes" userId="545048a1-75d5-40a7-aaeb-aa8698e91703" providerId="ADAL" clId="{05E8F79F-6376-46FA-884A-8D503B3255F8}" dt="2023-07-25T23:38:03.657" v="12150" actId="27636"/>
          <ac:spMkLst>
            <pc:docMk/>
            <pc:sldMk cId="435704925" sldId="333"/>
            <ac:spMk id="19" creationId="{00000000-0000-0000-0000-000000000000}"/>
          </ac:spMkLst>
        </pc:spChg>
        <pc:graphicFrameChg chg="del">
          <ac:chgData name="Luís Fortes" userId="545048a1-75d5-40a7-aaeb-aa8698e91703" providerId="ADAL" clId="{05E8F79F-6376-46FA-884A-8D503B3255F8}" dt="2023-07-24T15:18:53.674" v="582" actId="478"/>
          <ac:graphicFrameMkLst>
            <pc:docMk/>
            <pc:sldMk cId="435704925" sldId="333"/>
            <ac:graphicFrameMk id="12" creationId="{E67D437B-E971-17DC-AE37-DC4DDC5A7B40}"/>
          </ac:graphicFrameMkLst>
        </pc:graphicFrameChg>
        <pc:graphicFrameChg chg="mod">
          <ac:chgData name="Luís Fortes" userId="545048a1-75d5-40a7-aaeb-aa8698e91703" providerId="ADAL" clId="{05E8F79F-6376-46FA-884A-8D503B3255F8}" dt="2023-07-24T15:27:07.881" v="827" actId="20577"/>
          <ac:graphicFrameMkLst>
            <pc:docMk/>
            <pc:sldMk cId="435704925" sldId="333"/>
            <ac:graphicFrameMk id="14" creationId="{9FB972DB-53F8-945C-60EF-59D66F10F2B9}"/>
          </ac:graphicFrameMkLst>
        </pc:graphicFrameChg>
      </pc:sldChg>
      <pc:sldChg chg="new del">
        <pc:chgData name="Luís Fortes" userId="545048a1-75d5-40a7-aaeb-aa8698e91703" providerId="ADAL" clId="{05E8F79F-6376-46FA-884A-8D503B3255F8}" dt="2023-07-24T15:16:24.290" v="546" actId="47"/>
        <pc:sldMkLst>
          <pc:docMk/>
          <pc:sldMk cId="704729759" sldId="333"/>
        </pc:sldMkLst>
      </pc:sldChg>
      <pc:sldMasterChg chg="setBg">
        <pc:chgData name="Luís Fortes" userId="545048a1-75d5-40a7-aaeb-aa8698e91703" providerId="ADAL" clId="{05E8F79F-6376-46FA-884A-8D503B3255F8}" dt="2023-07-24T14:18:56.413" v="121"/>
        <pc:sldMasterMkLst>
          <pc:docMk/>
          <pc:sldMasterMk cId="0" sldId="2147483648"/>
        </pc:sldMasterMkLst>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96A991-0147-4040-99A9-C8CCA53E3517}"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pt-PT"/>
        </a:p>
      </dgm:t>
    </dgm:pt>
    <dgm:pt modelId="{E8D0888D-1625-4C74-A7E1-A077B06D79AB}">
      <dgm:prSet phldrT="[Text]" custT="1"/>
      <dgm:spPr/>
      <dgm:t>
        <a:bodyPr/>
        <a:lstStyle/>
        <a:p>
          <a:r>
            <a:rPr lang="pt-PT" sz="1400" dirty="0">
              <a:latin typeface="Roboto" panose="02000000000000000000" pitchFamily="2" charset="0"/>
              <a:ea typeface="Roboto" panose="02000000000000000000" pitchFamily="2" charset="0"/>
            </a:rPr>
            <a:t>Data Collection</a:t>
          </a:r>
        </a:p>
        <a:p>
          <a:r>
            <a:rPr lang="pt-PT" sz="1000" dirty="0">
              <a:latin typeface="Roboto" panose="02000000000000000000" pitchFamily="2" charset="0"/>
              <a:ea typeface="Roboto" panose="02000000000000000000" pitchFamily="2" charset="0"/>
            </a:rPr>
            <a:t>(</a:t>
          </a:r>
          <a:r>
            <a:rPr lang="pt-PT" sz="1000" dirty="0" err="1">
              <a:latin typeface="Roboto" panose="02000000000000000000" pitchFamily="2" charset="0"/>
              <a:ea typeface="Roboto" panose="02000000000000000000" pitchFamily="2" charset="0"/>
            </a:rPr>
            <a:t>api</a:t>
          </a:r>
          <a:r>
            <a:rPr lang="pt-PT" sz="1000" dirty="0">
              <a:latin typeface="Roboto" panose="02000000000000000000" pitchFamily="2" charset="0"/>
              <a:ea typeface="Roboto" panose="02000000000000000000" pitchFamily="2" charset="0"/>
            </a:rPr>
            <a:t>/</a:t>
          </a:r>
          <a:r>
            <a:rPr lang="pt-PT" sz="1000" dirty="0" err="1">
              <a:latin typeface="Roboto" panose="02000000000000000000" pitchFamily="2" charset="0"/>
              <a:ea typeface="Roboto" panose="02000000000000000000" pitchFamily="2" charset="0"/>
            </a:rPr>
            <a:t>webscraping</a:t>
          </a:r>
          <a:r>
            <a:rPr lang="pt-PT" sz="1000" dirty="0">
              <a:latin typeface="Roboto" panose="02000000000000000000" pitchFamily="2" charset="0"/>
              <a:ea typeface="Roboto" panose="02000000000000000000" pitchFamily="2" charset="0"/>
            </a:rPr>
            <a:t>)</a:t>
          </a:r>
        </a:p>
      </dgm:t>
    </dgm:pt>
    <dgm:pt modelId="{35EEF075-085A-468F-8A61-0B5086CE3B27}" type="parTrans" cxnId="{E2691192-C21B-410D-ACEE-C00B43036CA3}">
      <dgm:prSet/>
      <dgm:spPr/>
      <dgm:t>
        <a:bodyPr/>
        <a:lstStyle/>
        <a:p>
          <a:endParaRPr lang="pt-PT" sz="1400">
            <a:latin typeface="Roboto" panose="02000000000000000000" pitchFamily="2" charset="0"/>
            <a:ea typeface="Roboto" panose="02000000000000000000" pitchFamily="2" charset="0"/>
          </a:endParaRPr>
        </a:p>
      </dgm:t>
    </dgm:pt>
    <dgm:pt modelId="{180CC214-DF58-4233-A8B8-C87E1771D2B5}" type="sibTrans" cxnId="{E2691192-C21B-410D-ACEE-C00B43036CA3}">
      <dgm:prSet/>
      <dgm:spPr/>
      <dgm:t>
        <a:bodyPr/>
        <a:lstStyle/>
        <a:p>
          <a:endParaRPr lang="pt-PT" sz="1400">
            <a:latin typeface="Roboto" panose="02000000000000000000" pitchFamily="2" charset="0"/>
            <a:ea typeface="Roboto" panose="02000000000000000000" pitchFamily="2" charset="0"/>
          </a:endParaRPr>
        </a:p>
      </dgm:t>
    </dgm:pt>
    <dgm:pt modelId="{BC9C9B02-4E3B-40D4-B4EA-B5F1859D2F92}">
      <dgm:prSet phldrT="[Text]" custT="1"/>
      <dgm:spPr/>
      <dgm:t>
        <a:bodyPr/>
        <a:lstStyle/>
        <a:p>
          <a:r>
            <a:rPr lang="pt-PT" sz="1400" dirty="0">
              <a:latin typeface="Roboto" panose="02000000000000000000" pitchFamily="2" charset="0"/>
              <a:ea typeface="Roboto" panose="02000000000000000000" pitchFamily="2" charset="0"/>
            </a:rPr>
            <a:t>Data </a:t>
          </a:r>
          <a:r>
            <a:rPr lang="pt-PT" sz="1400" dirty="0" err="1">
              <a:latin typeface="Roboto" panose="02000000000000000000" pitchFamily="2" charset="0"/>
              <a:ea typeface="Roboto" panose="02000000000000000000" pitchFamily="2" charset="0"/>
            </a:rPr>
            <a:t>Wrangling</a:t>
          </a:r>
          <a:endParaRPr lang="pt-PT" sz="1400" dirty="0">
            <a:latin typeface="Roboto" panose="02000000000000000000" pitchFamily="2" charset="0"/>
            <a:ea typeface="Roboto" panose="02000000000000000000" pitchFamily="2" charset="0"/>
          </a:endParaRPr>
        </a:p>
      </dgm:t>
    </dgm:pt>
    <dgm:pt modelId="{BD29AC17-A72A-4196-807F-F3763ACBE0B0}" type="parTrans" cxnId="{DE591A90-2281-4C65-8AC2-71E1B1F29B6E}">
      <dgm:prSet/>
      <dgm:spPr/>
      <dgm:t>
        <a:bodyPr/>
        <a:lstStyle/>
        <a:p>
          <a:endParaRPr lang="pt-PT" sz="1400">
            <a:latin typeface="Roboto" panose="02000000000000000000" pitchFamily="2" charset="0"/>
            <a:ea typeface="Roboto" panose="02000000000000000000" pitchFamily="2" charset="0"/>
          </a:endParaRPr>
        </a:p>
      </dgm:t>
    </dgm:pt>
    <dgm:pt modelId="{0EAAF03C-BBA0-44C6-AA5F-EDE87196575B}" type="sibTrans" cxnId="{DE591A90-2281-4C65-8AC2-71E1B1F29B6E}">
      <dgm:prSet/>
      <dgm:spPr/>
      <dgm:t>
        <a:bodyPr/>
        <a:lstStyle/>
        <a:p>
          <a:endParaRPr lang="pt-PT" sz="1400">
            <a:latin typeface="Roboto" panose="02000000000000000000" pitchFamily="2" charset="0"/>
            <a:ea typeface="Roboto" panose="02000000000000000000" pitchFamily="2" charset="0"/>
          </a:endParaRPr>
        </a:p>
      </dgm:t>
    </dgm:pt>
    <dgm:pt modelId="{92BF690E-7409-41D2-8BF9-14A649683922}">
      <dgm:prSet phldrT="[Text]" custT="1"/>
      <dgm:spPr/>
      <dgm:t>
        <a:bodyPr/>
        <a:lstStyle/>
        <a:p>
          <a:r>
            <a:rPr lang="pt-PT" sz="1400" dirty="0">
              <a:latin typeface="Roboto" panose="02000000000000000000" pitchFamily="2" charset="0"/>
              <a:ea typeface="Roboto" panose="02000000000000000000" pitchFamily="2" charset="0"/>
            </a:rPr>
            <a:t>Exploratory Data Analysis </a:t>
          </a:r>
        </a:p>
        <a:p>
          <a:r>
            <a:rPr lang="pt-PT" sz="1000" dirty="0">
              <a:latin typeface="Roboto" panose="02000000000000000000" pitchFamily="2" charset="0"/>
              <a:ea typeface="Roboto" panose="02000000000000000000" pitchFamily="2" charset="0"/>
            </a:rPr>
            <a:t>(SQL)</a:t>
          </a:r>
        </a:p>
      </dgm:t>
    </dgm:pt>
    <dgm:pt modelId="{63BE5291-62D9-49B4-A466-449D31D66A3A}" type="parTrans" cxnId="{E4BE0802-F05F-458B-8B6F-EB91A4CD262A}">
      <dgm:prSet/>
      <dgm:spPr/>
      <dgm:t>
        <a:bodyPr/>
        <a:lstStyle/>
        <a:p>
          <a:endParaRPr lang="pt-PT" sz="1400">
            <a:latin typeface="Roboto" panose="02000000000000000000" pitchFamily="2" charset="0"/>
            <a:ea typeface="Roboto" panose="02000000000000000000" pitchFamily="2" charset="0"/>
          </a:endParaRPr>
        </a:p>
      </dgm:t>
    </dgm:pt>
    <dgm:pt modelId="{04035200-E232-4506-BD4E-6CEAC1AEC3B0}" type="sibTrans" cxnId="{E4BE0802-F05F-458B-8B6F-EB91A4CD262A}">
      <dgm:prSet/>
      <dgm:spPr/>
      <dgm:t>
        <a:bodyPr/>
        <a:lstStyle/>
        <a:p>
          <a:endParaRPr lang="pt-PT" sz="1400">
            <a:latin typeface="Roboto" panose="02000000000000000000" pitchFamily="2" charset="0"/>
            <a:ea typeface="Roboto" panose="02000000000000000000" pitchFamily="2" charset="0"/>
          </a:endParaRPr>
        </a:p>
      </dgm:t>
    </dgm:pt>
    <dgm:pt modelId="{286496AD-D873-4EA0-922F-E9271F67F0B6}">
      <dgm:prSet phldrT="[Text]" custT="1"/>
      <dgm:spPr/>
      <dgm:t>
        <a:bodyPr/>
        <a:lstStyle/>
        <a:p>
          <a:r>
            <a:rPr lang="pt-PT" sz="1400" dirty="0">
              <a:latin typeface="Roboto" panose="02000000000000000000" pitchFamily="2" charset="0"/>
              <a:ea typeface="Roboto" panose="02000000000000000000" pitchFamily="2" charset="0"/>
            </a:rPr>
            <a:t>Exploratory Data Analysis</a:t>
          </a:r>
        </a:p>
        <a:p>
          <a:r>
            <a:rPr lang="pt-PT" sz="1000" dirty="0">
              <a:latin typeface="Roboto" panose="02000000000000000000" pitchFamily="2" charset="0"/>
              <a:ea typeface="Roboto" panose="02000000000000000000" pitchFamily="2" charset="0"/>
            </a:rPr>
            <a:t>(Visualization) </a:t>
          </a:r>
        </a:p>
      </dgm:t>
    </dgm:pt>
    <dgm:pt modelId="{E5B2A30F-69CE-4E4C-89D1-45B41828F699}" type="parTrans" cxnId="{1F6D79AB-05C5-4464-A843-FADABFDEED3C}">
      <dgm:prSet/>
      <dgm:spPr/>
      <dgm:t>
        <a:bodyPr/>
        <a:lstStyle/>
        <a:p>
          <a:endParaRPr lang="pt-PT" sz="1400">
            <a:latin typeface="Roboto" panose="02000000000000000000" pitchFamily="2" charset="0"/>
            <a:ea typeface="Roboto" panose="02000000000000000000" pitchFamily="2" charset="0"/>
          </a:endParaRPr>
        </a:p>
      </dgm:t>
    </dgm:pt>
    <dgm:pt modelId="{941DDD47-1749-4824-AA3B-141943E239DB}" type="sibTrans" cxnId="{1F6D79AB-05C5-4464-A843-FADABFDEED3C}">
      <dgm:prSet/>
      <dgm:spPr/>
      <dgm:t>
        <a:bodyPr/>
        <a:lstStyle/>
        <a:p>
          <a:endParaRPr lang="pt-PT" sz="1400">
            <a:latin typeface="Roboto" panose="02000000000000000000" pitchFamily="2" charset="0"/>
            <a:ea typeface="Roboto" panose="02000000000000000000" pitchFamily="2" charset="0"/>
          </a:endParaRPr>
        </a:p>
      </dgm:t>
    </dgm:pt>
    <dgm:pt modelId="{780009A9-10AB-4644-8ECA-2DD53E4DD222}">
      <dgm:prSet phldrT="[Text]" custT="1"/>
      <dgm:spPr/>
      <dgm:t>
        <a:bodyPr/>
        <a:lstStyle/>
        <a:p>
          <a:r>
            <a:rPr lang="pt-PT" sz="1400" dirty="0">
              <a:latin typeface="Roboto" panose="02000000000000000000" pitchFamily="2" charset="0"/>
              <a:ea typeface="Roboto" panose="02000000000000000000" pitchFamily="2" charset="0"/>
            </a:rPr>
            <a:t>Interactive Visuals</a:t>
          </a:r>
        </a:p>
        <a:p>
          <a:r>
            <a:rPr lang="pt-PT" sz="1000" dirty="0">
              <a:latin typeface="Roboto" panose="02000000000000000000" pitchFamily="2" charset="0"/>
              <a:ea typeface="Roboto" panose="02000000000000000000" pitchFamily="2" charset="0"/>
            </a:rPr>
            <a:t>(Folium)</a:t>
          </a:r>
        </a:p>
      </dgm:t>
    </dgm:pt>
    <dgm:pt modelId="{62C3FD5D-EAA3-449A-92FF-4505711F5320}" type="parTrans" cxnId="{C7993C34-EB35-4218-9DAF-456DF38C6987}">
      <dgm:prSet/>
      <dgm:spPr/>
      <dgm:t>
        <a:bodyPr/>
        <a:lstStyle/>
        <a:p>
          <a:endParaRPr lang="pt-PT" sz="1400">
            <a:latin typeface="Roboto" panose="02000000000000000000" pitchFamily="2" charset="0"/>
            <a:ea typeface="Roboto" panose="02000000000000000000" pitchFamily="2" charset="0"/>
          </a:endParaRPr>
        </a:p>
      </dgm:t>
    </dgm:pt>
    <dgm:pt modelId="{DDB238BE-0C17-40A4-BC3A-CD143AB7DEFC}" type="sibTrans" cxnId="{C7993C34-EB35-4218-9DAF-456DF38C6987}">
      <dgm:prSet/>
      <dgm:spPr/>
      <dgm:t>
        <a:bodyPr/>
        <a:lstStyle/>
        <a:p>
          <a:endParaRPr lang="pt-PT" sz="1400">
            <a:latin typeface="Roboto" panose="02000000000000000000" pitchFamily="2" charset="0"/>
            <a:ea typeface="Roboto" panose="02000000000000000000" pitchFamily="2" charset="0"/>
          </a:endParaRPr>
        </a:p>
      </dgm:t>
    </dgm:pt>
    <dgm:pt modelId="{35A2107C-89D5-44C4-9A2A-A9AAA8E8579E}">
      <dgm:prSet phldrT="[Text]" custT="1"/>
      <dgm:spPr/>
      <dgm:t>
        <a:bodyPr/>
        <a:lstStyle/>
        <a:p>
          <a:r>
            <a:rPr lang="pt-PT" sz="1400" dirty="0">
              <a:latin typeface="Roboto" panose="02000000000000000000" pitchFamily="2" charset="0"/>
              <a:ea typeface="Roboto" panose="02000000000000000000" pitchFamily="2" charset="0"/>
            </a:rPr>
            <a:t>Predictive ML Analysis </a:t>
          </a:r>
        </a:p>
        <a:p>
          <a:r>
            <a:rPr lang="pt-PT" sz="1000" dirty="0">
              <a:latin typeface="Roboto" panose="02000000000000000000" pitchFamily="2" charset="0"/>
              <a:ea typeface="Roboto" panose="02000000000000000000" pitchFamily="2" charset="0"/>
            </a:rPr>
            <a:t>(</a:t>
          </a:r>
          <a:r>
            <a:rPr lang="pt-PT" sz="1000" dirty="0" err="1">
              <a:latin typeface="Roboto" panose="02000000000000000000" pitchFamily="2" charset="0"/>
              <a:ea typeface="Roboto" panose="02000000000000000000" pitchFamily="2" charset="0"/>
            </a:rPr>
            <a:t>classification</a:t>
          </a:r>
          <a:r>
            <a:rPr lang="pt-PT" sz="1000" dirty="0">
              <a:latin typeface="Roboto" panose="02000000000000000000" pitchFamily="2" charset="0"/>
              <a:ea typeface="Roboto" panose="02000000000000000000" pitchFamily="2" charset="0"/>
            </a:rPr>
            <a:t>)</a:t>
          </a:r>
        </a:p>
      </dgm:t>
    </dgm:pt>
    <dgm:pt modelId="{69618790-5A03-4BF1-8BA1-09F57D66DC51}" type="parTrans" cxnId="{061955B8-92F1-4C5B-BF2B-63B7903611EA}">
      <dgm:prSet/>
      <dgm:spPr/>
      <dgm:t>
        <a:bodyPr/>
        <a:lstStyle/>
        <a:p>
          <a:endParaRPr lang="pt-PT" sz="1400">
            <a:latin typeface="Roboto" panose="02000000000000000000" pitchFamily="2" charset="0"/>
            <a:ea typeface="Roboto" panose="02000000000000000000" pitchFamily="2" charset="0"/>
          </a:endParaRPr>
        </a:p>
      </dgm:t>
    </dgm:pt>
    <dgm:pt modelId="{AC2E7848-1324-47D4-AB58-07A691F1F8D6}" type="sibTrans" cxnId="{061955B8-92F1-4C5B-BF2B-63B7903611EA}">
      <dgm:prSet/>
      <dgm:spPr/>
      <dgm:t>
        <a:bodyPr/>
        <a:lstStyle/>
        <a:p>
          <a:endParaRPr lang="pt-PT" sz="1400">
            <a:latin typeface="Roboto" panose="02000000000000000000" pitchFamily="2" charset="0"/>
            <a:ea typeface="Roboto" panose="02000000000000000000" pitchFamily="2" charset="0"/>
          </a:endParaRPr>
        </a:p>
      </dgm:t>
    </dgm:pt>
    <dgm:pt modelId="{181A0A5E-D2CE-4C23-B768-CAC46A1BEE89}">
      <dgm:prSet phldrT="[Text]" custT="1"/>
      <dgm:spPr/>
      <dgm:t>
        <a:bodyPr/>
        <a:lstStyle/>
        <a:p>
          <a:r>
            <a:rPr lang="pt-PT" sz="1400" dirty="0" err="1">
              <a:latin typeface="Roboto" panose="02000000000000000000" pitchFamily="2" charset="0"/>
              <a:ea typeface="Roboto" panose="02000000000000000000" pitchFamily="2" charset="0"/>
            </a:rPr>
            <a:t>Plotly</a:t>
          </a:r>
          <a:r>
            <a:rPr lang="pt-PT" sz="1400" dirty="0">
              <a:latin typeface="Roboto" panose="02000000000000000000" pitchFamily="2" charset="0"/>
              <a:ea typeface="Roboto" panose="02000000000000000000" pitchFamily="2" charset="0"/>
            </a:rPr>
            <a:t> </a:t>
          </a:r>
          <a:r>
            <a:rPr lang="pt-PT" sz="1400" dirty="0" err="1">
              <a:latin typeface="Roboto" panose="02000000000000000000" pitchFamily="2" charset="0"/>
              <a:ea typeface="Roboto" panose="02000000000000000000" pitchFamily="2" charset="0"/>
            </a:rPr>
            <a:t>Dashboard</a:t>
          </a:r>
          <a:endParaRPr lang="pt-PT" sz="1400" dirty="0">
            <a:latin typeface="Roboto" panose="02000000000000000000" pitchFamily="2" charset="0"/>
            <a:ea typeface="Roboto" panose="02000000000000000000" pitchFamily="2" charset="0"/>
          </a:endParaRPr>
        </a:p>
      </dgm:t>
    </dgm:pt>
    <dgm:pt modelId="{46F77404-C4ED-41CE-A8CA-4A70F3C1474E}" type="sibTrans" cxnId="{C17818EE-491C-4046-967B-853EF4410220}">
      <dgm:prSet/>
      <dgm:spPr/>
      <dgm:t>
        <a:bodyPr/>
        <a:lstStyle/>
        <a:p>
          <a:endParaRPr lang="pt-PT" sz="1400">
            <a:latin typeface="Roboto" panose="02000000000000000000" pitchFamily="2" charset="0"/>
            <a:ea typeface="Roboto" panose="02000000000000000000" pitchFamily="2" charset="0"/>
          </a:endParaRPr>
        </a:p>
      </dgm:t>
    </dgm:pt>
    <dgm:pt modelId="{F9445ECA-5BC3-4BA1-A76D-7EC28947478E}" type="parTrans" cxnId="{C17818EE-491C-4046-967B-853EF4410220}">
      <dgm:prSet/>
      <dgm:spPr/>
      <dgm:t>
        <a:bodyPr/>
        <a:lstStyle/>
        <a:p>
          <a:endParaRPr lang="pt-PT" sz="1400">
            <a:latin typeface="Roboto" panose="02000000000000000000" pitchFamily="2" charset="0"/>
            <a:ea typeface="Roboto" panose="02000000000000000000" pitchFamily="2" charset="0"/>
          </a:endParaRPr>
        </a:p>
      </dgm:t>
    </dgm:pt>
    <dgm:pt modelId="{F67A84DF-10DA-4468-99F8-02026C97A7A4}" type="pres">
      <dgm:prSet presAssocID="{2896A991-0147-4040-99A9-C8CCA53E3517}" presName="cycle" presStyleCnt="0">
        <dgm:presLayoutVars>
          <dgm:dir/>
          <dgm:resizeHandles val="exact"/>
        </dgm:presLayoutVars>
      </dgm:prSet>
      <dgm:spPr/>
    </dgm:pt>
    <dgm:pt modelId="{A57119DA-651E-4480-BE88-52ACEB6454DD}" type="pres">
      <dgm:prSet presAssocID="{E8D0888D-1625-4C74-A7E1-A077B06D79AB}" presName="node" presStyleLbl="node1" presStyleIdx="0" presStyleCnt="7" custScaleX="134967">
        <dgm:presLayoutVars>
          <dgm:bulletEnabled val="1"/>
        </dgm:presLayoutVars>
      </dgm:prSet>
      <dgm:spPr/>
    </dgm:pt>
    <dgm:pt modelId="{A31DD2B4-50AD-4976-837E-8933555E6EB7}" type="pres">
      <dgm:prSet presAssocID="{E8D0888D-1625-4C74-A7E1-A077B06D79AB}" presName="spNode" presStyleCnt="0"/>
      <dgm:spPr/>
    </dgm:pt>
    <dgm:pt modelId="{4EBA6FD5-7002-4042-A7AA-743EEE1BBE73}" type="pres">
      <dgm:prSet presAssocID="{180CC214-DF58-4233-A8B8-C87E1771D2B5}" presName="sibTrans" presStyleLbl="sibTrans1D1" presStyleIdx="0" presStyleCnt="7"/>
      <dgm:spPr/>
    </dgm:pt>
    <dgm:pt modelId="{19BACC33-7163-4A15-A9DB-4D0401B9CDD2}" type="pres">
      <dgm:prSet presAssocID="{BC9C9B02-4E3B-40D4-B4EA-B5F1859D2F92}" presName="node" presStyleLbl="node1" presStyleIdx="1" presStyleCnt="7" custScaleX="122537" custRadScaleRad="99412" custRadScaleInc="23642">
        <dgm:presLayoutVars>
          <dgm:bulletEnabled val="1"/>
        </dgm:presLayoutVars>
      </dgm:prSet>
      <dgm:spPr/>
    </dgm:pt>
    <dgm:pt modelId="{7C1DD1AC-A3F6-4367-A9DA-10B3F5206EE0}" type="pres">
      <dgm:prSet presAssocID="{BC9C9B02-4E3B-40D4-B4EA-B5F1859D2F92}" presName="spNode" presStyleCnt="0"/>
      <dgm:spPr/>
    </dgm:pt>
    <dgm:pt modelId="{AEE8AC22-856C-4593-9AA5-F0CC6A2A353F}" type="pres">
      <dgm:prSet presAssocID="{0EAAF03C-BBA0-44C6-AA5F-EDE87196575B}" presName="sibTrans" presStyleLbl="sibTrans1D1" presStyleIdx="1" presStyleCnt="7"/>
      <dgm:spPr/>
    </dgm:pt>
    <dgm:pt modelId="{6DBCCF16-E298-4793-A4C3-72D0BF276583}" type="pres">
      <dgm:prSet presAssocID="{92BF690E-7409-41D2-8BF9-14A649683922}" presName="node" presStyleLbl="node1" presStyleIdx="2" presStyleCnt="7" custScaleX="122727" custRadScaleRad="99068" custRadScaleInc="-15328">
        <dgm:presLayoutVars>
          <dgm:bulletEnabled val="1"/>
        </dgm:presLayoutVars>
      </dgm:prSet>
      <dgm:spPr/>
    </dgm:pt>
    <dgm:pt modelId="{A7BF8B03-5A99-4D52-836F-BAA702FB00A0}" type="pres">
      <dgm:prSet presAssocID="{92BF690E-7409-41D2-8BF9-14A649683922}" presName="spNode" presStyleCnt="0"/>
      <dgm:spPr/>
    </dgm:pt>
    <dgm:pt modelId="{A713DB2C-57A7-421A-9DBF-24C38C720956}" type="pres">
      <dgm:prSet presAssocID="{04035200-E232-4506-BD4E-6CEAC1AEC3B0}" presName="sibTrans" presStyleLbl="sibTrans1D1" presStyleIdx="2" presStyleCnt="7"/>
      <dgm:spPr/>
    </dgm:pt>
    <dgm:pt modelId="{28B26788-4B35-4CEC-B686-B304266561D1}" type="pres">
      <dgm:prSet presAssocID="{286496AD-D873-4EA0-922F-E9271F67F0B6}" presName="node" presStyleLbl="node1" presStyleIdx="3" presStyleCnt="7" custScaleX="122537" custScaleY="99915" custRadScaleRad="103163" custRadScaleInc="-30979">
        <dgm:presLayoutVars>
          <dgm:bulletEnabled val="1"/>
        </dgm:presLayoutVars>
      </dgm:prSet>
      <dgm:spPr/>
    </dgm:pt>
    <dgm:pt modelId="{BC55AEA3-D268-4C75-A666-E00248B146F3}" type="pres">
      <dgm:prSet presAssocID="{286496AD-D873-4EA0-922F-E9271F67F0B6}" presName="spNode" presStyleCnt="0"/>
      <dgm:spPr/>
    </dgm:pt>
    <dgm:pt modelId="{4C222813-244F-45C2-9BB1-F791C3ABE715}" type="pres">
      <dgm:prSet presAssocID="{941DDD47-1749-4824-AA3B-141943E239DB}" presName="sibTrans" presStyleLbl="sibTrans1D1" presStyleIdx="3" presStyleCnt="7"/>
      <dgm:spPr/>
    </dgm:pt>
    <dgm:pt modelId="{EC88F3EF-5BD9-4231-A522-1FB1762DAC8A}" type="pres">
      <dgm:prSet presAssocID="{780009A9-10AB-4644-8ECA-2DD53E4DD222}" presName="node" presStyleLbl="node1" presStyleIdx="4" presStyleCnt="7" custScaleX="122537" custRadScaleRad="101500" custRadScaleInc="25321">
        <dgm:presLayoutVars>
          <dgm:bulletEnabled val="1"/>
        </dgm:presLayoutVars>
      </dgm:prSet>
      <dgm:spPr/>
    </dgm:pt>
    <dgm:pt modelId="{955F33AF-B1E7-461E-8B9A-2948E90CA643}" type="pres">
      <dgm:prSet presAssocID="{780009A9-10AB-4644-8ECA-2DD53E4DD222}" presName="spNode" presStyleCnt="0"/>
      <dgm:spPr/>
    </dgm:pt>
    <dgm:pt modelId="{0AD2C773-4E2D-4A47-9BD8-05F25353BD8E}" type="pres">
      <dgm:prSet presAssocID="{DDB238BE-0C17-40A4-BC3A-CD143AB7DEFC}" presName="sibTrans" presStyleLbl="sibTrans1D1" presStyleIdx="4" presStyleCnt="7"/>
      <dgm:spPr/>
    </dgm:pt>
    <dgm:pt modelId="{7C755807-36C6-4959-A433-BAF5BBD7B8E9}" type="pres">
      <dgm:prSet presAssocID="{181A0A5E-D2CE-4C23-B768-CAC46A1BEE89}" presName="node" presStyleLbl="node1" presStyleIdx="5" presStyleCnt="7" custScaleX="122537">
        <dgm:presLayoutVars>
          <dgm:bulletEnabled val="1"/>
        </dgm:presLayoutVars>
      </dgm:prSet>
      <dgm:spPr/>
    </dgm:pt>
    <dgm:pt modelId="{E7218382-013B-4945-855F-17D306A8A31A}" type="pres">
      <dgm:prSet presAssocID="{181A0A5E-D2CE-4C23-B768-CAC46A1BEE89}" presName="spNode" presStyleCnt="0"/>
      <dgm:spPr/>
    </dgm:pt>
    <dgm:pt modelId="{327B8ADD-D1BC-4DE9-8394-65FE10F8A8D7}" type="pres">
      <dgm:prSet presAssocID="{46F77404-C4ED-41CE-A8CA-4A70F3C1474E}" presName="sibTrans" presStyleLbl="sibTrans1D1" presStyleIdx="5" presStyleCnt="7"/>
      <dgm:spPr/>
    </dgm:pt>
    <dgm:pt modelId="{BADF0AF8-EA77-4C94-B451-2BC4781997EA}" type="pres">
      <dgm:prSet presAssocID="{35A2107C-89D5-44C4-9A2A-A9AAA8E8579E}" presName="node" presStyleLbl="node1" presStyleIdx="6" presStyleCnt="7" custScaleX="141051" custScaleY="119627" custRadScaleRad="101217" custRadScaleInc="-20428">
        <dgm:presLayoutVars>
          <dgm:bulletEnabled val="1"/>
        </dgm:presLayoutVars>
      </dgm:prSet>
      <dgm:spPr/>
    </dgm:pt>
    <dgm:pt modelId="{2F790527-6A5A-4B8B-8907-8D88E21005BF}" type="pres">
      <dgm:prSet presAssocID="{35A2107C-89D5-44C4-9A2A-A9AAA8E8579E}" presName="spNode" presStyleCnt="0"/>
      <dgm:spPr/>
    </dgm:pt>
    <dgm:pt modelId="{10BD1230-2F51-42E9-AAE5-6CC0FF83D462}" type="pres">
      <dgm:prSet presAssocID="{AC2E7848-1324-47D4-AB58-07A691F1F8D6}" presName="sibTrans" presStyleLbl="sibTrans1D1" presStyleIdx="6" presStyleCnt="7"/>
      <dgm:spPr/>
    </dgm:pt>
  </dgm:ptLst>
  <dgm:cxnLst>
    <dgm:cxn modelId="{E4BE0802-F05F-458B-8B6F-EB91A4CD262A}" srcId="{2896A991-0147-4040-99A9-C8CCA53E3517}" destId="{92BF690E-7409-41D2-8BF9-14A649683922}" srcOrd="2" destOrd="0" parTransId="{63BE5291-62D9-49B4-A466-449D31D66A3A}" sibTransId="{04035200-E232-4506-BD4E-6CEAC1AEC3B0}"/>
    <dgm:cxn modelId="{3D9DC50C-E39B-4BD1-B266-F0EA46050A73}" type="presOf" srcId="{E8D0888D-1625-4C74-A7E1-A077B06D79AB}" destId="{A57119DA-651E-4480-BE88-52ACEB6454DD}" srcOrd="0" destOrd="0" presId="urn:microsoft.com/office/officeart/2005/8/layout/cycle6"/>
    <dgm:cxn modelId="{8FC2460D-3B54-4426-8ECA-C3C35B3A2B41}" type="presOf" srcId="{780009A9-10AB-4644-8ECA-2DD53E4DD222}" destId="{EC88F3EF-5BD9-4231-A522-1FB1762DAC8A}" srcOrd="0" destOrd="0" presId="urn:microsoft.com/office/officeart/2005/8/layout/cycle6"/>
    <dgm:cxn modelId="{D057540E-A891-40DC-BC60-938939BCF87C}" type="presOf" srcId="{AC2E7848-1324-47D4-AB58-07A691F1F8D6}" destId="{10BD1230-2F51-42E9-AAE5-6CC0FF83D462}" srcOrd="0" destOrd="0" presId="urn:microsoft.com/office/officeart/2005/8/layout/cycle6"/>
    <dgm:cxn modelId="{7236611F-C1E7-4AA1-A42A-641BC9350DC5}" type="presOf" srcId="{181A0A5E-D2CE-4C23-B768-CAC46A1BEE89}" destId="{7C755807-36C6-4959-A433-BAF5BBD7B8E9}" srcOrd="0" destOrd="0" presId="urn:microsoft.com/office/officeart/2005/8/layout/cycle6"/>
    <dgm:cxn modelId="{FBDD762F-AA1F-4C95-881D-20ACE6E32F11}" type="presOf" srcId="{2896A991-0147-4040-99A9-C8CCA53E3517}" destId="{F67A84DF-10DA-4468-99F8-02026C97A7A4}" srcOrd="0" destOrd="0" presId="urn:microsoft.com/office/officeart/2005/8/layout/cycle6"/>
    <dgm:cxn modelId="{C7993C34-EB35-4218-9DAF-456DF38C6987}" srcId="{2896A991-0147-4040-99A9-C8CCA53E3517}" destId="{780009A9-10AB-4644-8ECA-2DD53E4DD222}" srcOrd="4" destOrd="0" parTransId="{62C3FD5D-EAA3-449A-92FF-4505711F5320}" sibTransId="{DDB238BE-0C17-40A4-BC3A-CD143AB7DEFC}"/>
    <dgm:cxn modelId="{ED020265-9BA6-4A28-955F-4E9352562562}" type="presOf" srcId="{286496AD-D873-4EA0-922F-E9271F67F0B6}" destId="{28B26788-4B35-4CEC-B686-B304266561D1}" srcOrd="0" destOrd="0" presId="urn:microsoft.com/office/officeart/2005/8/layout/cycle6"/>
    <dgm:cxn modelId="{0B237968-D162-4FC4-9A69-5B3A9D754396}" type="presOf" srcId="{941DDD47-1749-4824-AA3B-141943E239DB}" destId="{4C222813-244F-45C2-9BB1-F791C3ABE715}" srcOrd="0" destOrd="0" presId="urn:microsoft.com/office/officeart/2005/8/layout/cycle6"/>
    <dgm:cxn modelId="{DE591A90-2281-4C65-8AC2-71E1B1F29B6E}" srcId="{2896A991-0147-4040-99A9-C8CCA53E3517}" destId="{BC9C9B02-4E3B-40D4-B4EA-B5F1859D2F92}" srcOrd="1" destOrd="0" parTransId="{BD29AC17-A72A-4196-807F-F3763ACBE0B0}" sibTransId="{0EAAF03C-BBA0-44C6-AA5F-EDE87196575B}"/>
    <dgm:cxn modelId="{E2691192-C21B-410D-ACEE-C00B43036CA3}" srcId="{2896A991-0147-4040-99A9-C8CCA53E3517}" destId="{E8D0888D-1625-4C74-A7E1-A077B06D79AB}" srcOrd="0" destOrd="0" parTransId="{35EEF075-085A-468F-8A61-0B5086CE3B27}" sibTransId="{180CC214-DF58-4233-A8B8-C87E1771D2B5}"/>
    <dgm:cxn modelId="{DB798E95-AE6A-4FB5-915D-F3348D259792}" type="presOf" srcId="{46F77404-C4ED-41CE-A8CA-4A70F3C1474E}" destId="{327B8ADD-D1BC-4DE9-8394-65FE10F8A8D7}" srcOrd="0" destOrd="0" presId="urn:microsoft.com/office/officeart/2005/8/layout/cycle6"/>
    <dgm:cxn modelId="{659293A9-94FB-4E65-A018-F0672A49ABB7}" type="presOf" srcId="{DDB238BE-0C17-40A4-BC3A-CD143AB7DEFC}" destId="{0AD2C773-4E2D-4A47-9BD8-05F25353BD8E}" srcOrd="0" destOrd="0" presId="urn:microsoft.com/office/officeart/2005/8/layout/cycle6"/>
    <dgm:cxn modelId="{1F6D79AB-05C5-4464-A843-FADABFDEED3C}" srcId="{2896A991-0147-4040-99A9-C8CCA53E3517}" destId="{286496AD-D873-4EA0-922F-E9271F67F0B6}" srcOrd="3" destOrd="0" parTransId="{E5B2A30F-69CE-4E4C-89D1-45B41828F699}" sibTransId="{941DDD47-1749-4824-AA3B-141943E239DB}"/>
    <dgm:cxn modelId="{9B697AB1-FBE7-48DC-A1DD-3113457C1989}" type="presOf" srcId="{35A2107C-89D5-44C4-9A2A-A9AAA8E8579E}" destId="{BADF0AF8-EA77-4C94-B451-2BC4781997EA}" srcOrd="0" destOrd="0" presId="urn:microsoft.com/office/officeart/2005/8/layout/cycle6"/>
    <dgm:cxn modelId="{879B8FB3-B715-439B-BE50-50FDFDC942DA}" type="presOf" srcId="{0EAAF03C-BBA0-44C6-AA5F-EDE87196575B}" destId="{AEE8AC22-856C-4593-9AA5-F0CC6A2A353F}" srcOrd="0" destOrd="0" presId="urn:microsoft.com/office/officeart/2005/8/layout/cycle6"/>
    <dgm:cxn modelId="{061955B8-92F1-4C5B-BF2B-63B7903611EA}" srcId="{2896A991-0147-4040-99A9-C8CCA53E3517}" destId="{35A2107C-89D5-44C4-9A2A-A9AAA8E8579E}" srcOrd="6" destOrd="0" parTransId="{69618790-5A03-4BF1-8BA1-09F57D66DC51}" sibTransId="{AC2E7848-1324-47D4-AB58-07A691F1F8D6}"/>
    <dgm:cxn modelId="{47E437C7-482D-418C-B4D8-7FCE47F78007}" type="presOf" srcId="{04035200-E232-4506-BD4E-6CEAC1AEC3B0}" destId="{A713DB2C-57A7-421A-9DBF-24C38C720956}" srcOrd="0" destOrd="0" presId="urn:microsoft.com/office/officeart/2005/8/layout/cycle6"/>
    <dgm:cxn modelId="{3A39ADE5-7A5C-4343-8443-EBD578BA829B}" type="presOf" srcId="{BC9C9B02-4E3B-40D4-B4EA-B5F1859D2F92}" destId="{19BACC33-7163-4A15-A9DB-4D0401B9CDD2}" srcOrd="0" destOrd="0" presId="urn:microsoft.com/office/officeart/2005/8/layout/cycle6"/>
    <dgm:cxn modelId="{67A2B2E9-B0C8-4AA2-87F3-0FED12D0DCE0}" type="presOf" srcId="{180CC214-DF58-4233-A8B8-C87E1771D2B5}" destId="{4EBA6FD5-7002-4042-A7AA-743EEE1BBE73}" srcOrd="0" destOrd="0" presId="urn:microsoft.com/office/officeart/2005/8/layout/cycle6"/>
    <dgm:cxn modelId="{0DD50EED-438C-4A5E-89A5-DAED17B85AB2}" type="presOf" srcId="{92BF690E-7409-41D2-8BF9-14A649683922}" destId="{6DBCCF16-E298-4793-A4C3-72D0BF276583}" srcOrd="0" destOrd="0" presId="urn:microsoft.com/office/officeart/2005/8/layout/cycle6"/>
    <dgm:cxn modelId="{C17818EE-491C-4046-967B-853EF4410220}" srcId="{2896A991-0147-4040-99A9-C8CCA53E3517}" destId="{181A0A5E-D2CE-4C23-B768-CAC46A1BEE89}" srcOrd="5" destOrd="0" parTransId="{F9445ECA-5BC3-4BA1-A76D-7EC28947478E}" sibTransId="{46F77404-C4ED-41CE-A8CA-4A70F3C1474E}"/>
    <dgm:cxn modelId="{735A4234-E17F-4CE9-985E-11941B3D83D3}" type="presParOf" srcId="{F67A84DF-10DA-4468-99F8-02026C97A7A4}" destId="{A57119DA-651E-4480-BE88-52ACEB6454DD}" srcOrd="0" destOrd="0" presId="urn:microsoft.com/office/officeart/2005/8/layout/cycle6"/>
    <dgm:cxn modelId="{FDCF8164-818C-4890-92CE-CEFAF34ABBBB}" type="presParOf" srcId="{F67A84DF-10DA-4468-99F8-02026C97A7A4}" destId="{A31DD2B4-50AD-4976-837E-8933555E6EB7}" srcOrd="1" destOrd="0" presId="urn:microsoft.com/office/officeart/2005/8/layout/cycle6"/>
    <dgm:cxn modelId="{16895E24-EB35-4B75-9154-50DA177B43BD}" type="presParOf" srcId="{F67A84DF-10DA-4468-99F8-02026C97A7A4}" destId="{4EBA6FD5-7002-4042-A7AA-743EEE1BBE73}" srcOrd="2" destOrd="0" presId="urn:microsoft.com/office/officeart/2005/8/layout/cycle6"/>
    <dgm:cxn modelId="{30849BF4-7BF3-4D06-9DD9-CC99C09F97F3}" type="presParOf" srcId="{F67A84DF-10DA-4468-99F8-02026C97A7A4}" destId="{19BACC33-7163-4A15-A9DB-4D0401B9CDD2}" srcOrd="3" destOrd="0" presId="urn:microsoft.com/office/officeart/2005/8/layout/cycle6"/>
    <dgm:cxn modelId="{07152115-5D2B-4CC6-BD3F-3774971F8E82}" type="presParOf" srcId="{F67A84DF-10DA-4468-99F8-02026C97A7A4}" destId="{7C1DD1AC-A3F6-4367-A9DA-10B3F5206EE0}" srcOrd="4" destOrd="0" presId="urn:microsoft.com/office/officeart/2005/8/layout/cycle6"/>
    <dgm:cxn modelId="{2D190A8B-D51D-4CA2-860F-B69537BC1147}" type="presParOf" srcId="{F67A84DF-10DA-4468-99F8-02026C97A7A4}" destId="{AEE8AC22-856C-4593-9AA5-F0CC6A2A353F}" srcOrd="5" destOrd="0" presId="urn:microsoft.com/office/officeart/2005/8/layout/cycle6"/>
    <dgm:cxn modelId="{3616C94E-78A1-479E-BE21-4B70933125E9}" type="presParOf" srcId="{F67A84DF-10DA-4468-99F8-02026C97A7A4}" destId="{6DBCCF16-E298-4793-A4C3-72D0BF276583}" srcOrd="6" destOrd="0" presId="urn:microsoft.com/office/officeart/2005/8/layout/cycle6"/>
    <dgm:cxn modelId="{28A1321A-5838-45A1-B01D-B7B5ECF1576C}" type="presParOf" srcId="{F67A84DF-10DA-4468-99F8-02026C97A7A4}" destId="{A7BF8B03-5A99-4D52-836F-BAA702FB00A0}" srcOrd="7" destOrd="0" presId="urn:microsoft.com/office/officeart/2005/8/layout/cycle6"/>
    <dgm:cxn modelId="{864A9059-9C43-4268-9E45-E1B6179D6063}" type="presParOf" srcId="{F67A84DF-10DA-4468-99F8-02026C97A7A4}" destId="{A713DB2C-57A7-421A-9DBF-24C38C720956}" srcOrd="8" destOrd="0" presId="urn:microsoft.com/office/officeart/2005/8/layout/cycle6"/>
    <dgm:cxn modelId="{2E7FE431-BAD7-4AD8-8A29-5E1DD25C8C60}" type="presParOf" srcId="{F67A84DF-10DA-4468-99F8-02026C97A7A4}" destId="{28B26788-4B35-4CEC-B686-B304266561D1}" srcOrd="9" destOrd="0" presId="urn:microsoft.com/office/officeart/2005/8/layout/cycle6"/>
    <dgm:cxn modelId="{2B83235F-F24B-4E3D-B633-D415D2C48E21}" type="presParOf" srcId="{F67A84DF-10DA-4468-99F8-02026C97A7A4}" destId="{BC55AEA3-D268-4C75-A666-E00248B146F3}" srcOrd="10" destOrd="0" presId="urn:microsoft.com/office/officeart/2005/8/layout/cycle6"/>
    <dgm:cxn modelId="{02B8589B-964D-4A01-8FCE-F3E3DDAF1C47}" type="presParOf" srcId="{F67A84DF-10DA-4468-99F8-02026C97A7A4}" destId="{4C222813-244F-45C2-9BB1-F791C3ABE715}" srcOrd="11" destOrd="0" presId="urn:microsoft.com/office/officeart/2005/8/layout/cycle6"/>
    <dgm:cxn modelId="{AF3A39FF-69F0-4EEB-A28A-AC5E90649C86}" type="presParOf" srcId="{F67A84DF-10DA-4468-99F8-02026C97A7A4}" destId="{EC88F3EF-5BD9-4231-A522-1FB1762DAC8A}" srcOrd="12" destOrd="0" presId="urn:microsoft.com/office/officeart/2005/8/layout/cycle6"/>
    <dgm:cxn modelId="{10BD095B-990A-4211-A07D-E1366D7801CA}" type="presParOf" srcId="{F67A84DF-10DA-4468-99F8-02026C97A7A4}" destId="{955F33AF-B1E7-461E-8B9A-2948E90CA643}" srcOrd="13" destOrd="0" presId="urn:microsoft.com/office/officeart/2005/8/layout/cycle6"/>
    <dgm:cxn modelId="{EC2E882D-5D25-48DB-AFB1-92552355CCC4}" type="presParOf" srcId="{F67A84DF-10DA-4468-99F8-02026C97A7A4}" destId="{0AD2C773-4E2D-4A47-9BD8-05F25353BD8E}" srcOrd="14" destOrd="0" presId="urn:microsoft.com/office/officeart/2005/8/layout/cycle6"/>
    <dgm:cxn modelId="{28201536-7363-4052-91BB-E40FF6C35A80}" type="presParOf" srcId="{F67A84DF-10DA-4468-99F8-02026C97A7A4}" destId="{7C755807-36C6-4959-A433-BAF5BBD7B8E9}" srcOrd="15" destOrd="0" presId="urn:microsoft.com/office/officeart/2005/8/layout/cycle6"/>
    <dgm:cxn modelId="{81216EB5-3AE6-4DC7-B30C-3D40F041F8E7}" type="presParOf" srcId="{F67A84DF-10DA-4468-99F8-02026C97A7A4}" destId="{E7218382-013B-4945-855F-17D306A8A31A}" srcOrd="16" destOrd="0" presId="urn:microsoft.com/office/officeart/2005/8/layout/cycle6"/>
    <dgm:cxn modelId="{0BC9492F-411A-4E34-934F-BF5D93541E26}" type="presParOf" srcId="{F67A84DF-10DA-4468-99F8-02026C97A7A4}" destId="{327B8ADD-D1BC-4DE9-8394-65FE10F8A8D7}" srcOrd="17" destOrd="0" presId="urn:microsoft.com/office/officeart/2005/8/layout/cycle6"/>
    <dgm:cxn modelId="{4F7CA1D9-701F-4E46-9233-CB7C0A985A0B}" type="presParOf" srcId="{F67A84DF-10DA-4468-99F8-02026C97A7A4}" destId="{BADF0AF8-EA77-4C94-B451-2BC4781997EA}" srcOrd="18" destOrd="0" presId="urn:microsoft.com/office/officeart/2005/8/layout/cycle6"/>
    <dgm:cxn modelId="{7AA00262-3082-4167-94CC-E3BEB122E199}" type="presParOf" srcId="{F67A84DF-10DA-4468-99F8-02026C97A7A4}" destId="{2F790527-6A5A-4B8B-8907-8D88E21005BF}" srcOrd="19" destOrd="0" presId="urn:microsoft.com/office/officeart/2005/8/layout/cycle6"/>
    <dgm:cxn modelId="{D4331459-4F30-4CAE-A9CC-96C049AF2E6A}" type="presParOf" srcId="{F67A84DF-10DA-4468-99F8-02026C97A7A4}" destId="{10BD1230-2F51-42E9-AAE5-6CC0FF83D462}" srcOrd="20"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96A991-0147-4040-99A9-C8CCA53E351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pt-PT"/>
        </a:p>
      </dgm:t>
    </dgm:pt>
    <dgm:pt modelId="{E8D0888D-1625-4C74-A7E1-A077B06D79AB}">
      <dgm:prSet phldrT="[Text]" custT="1"/>
      <dgm:spPr/>
      <dgm:t>
        <a:bodyPr/>
        <a:lstStyle/>
        <a:p>
          <a:r>
            <a:rPr lang="pt-PT" sz="1600" dirty="0">
              <a:latin typeface="Roboto" panose="02000000000000000000" pitchFamily="2" charset="0"/>
              <a:ea typeface="Roboto" panose="02000000000000000000" pitchFamily="2" charset="0"/>
            </a:rPr>
            <a:t>Exploratory Data Analysis</a:t>
          </a:r>
        </a:p>
      </dgm:t>
    </dgm:pt>
    <dgm:pt modelId="{35EEF075-085A-468F-8A61-0B5086CE3B27}" type="parTrans" cxnId="{E2691192-C21B-410D-ACEE-C00B43036CA3}">
      <dgm:prSet/>
      <dgm:spPr/>
      <dgm:t>
        <a:bodyPr/>
        <a:lstStyle/>
        <a:p>
          <a:endParaRPr lang="pt-PT" sz="1600">
            <a:latin typeface="Roboto" panose="02000000000000000000" pitchFamily="2" charset="0"/>
            <a:ea typeface="Roboto" panose="02000000000000000000" pitchFamily="2" charset="0"/>
          </a:endParaRPr>
        </a:p>
      </dgm:t>
    </dgm:pt>
    <dgm:pt modelId="{180CC214-DF58-4233-A8B8-C87E1771D2B5}" type="sibTrans" cxnId="{E2691192-C21B-410D-ACEE-C00B43036CA3}">
      <dgm:prSet/>
      <dgm:spPr/>
      <dgm:t>
        <a:bodyPr/>
        <a:lstStyle/>
        <a:p>
          <a:endParaRPr lang="pt-PT" sz="1600">
            <a:latin typeface="Roboto" panose="02000000000000000000" pitchFamily="2" charset="0"/>
            <a:ea typeface="Roboto" panose="02000000000000000000" pitchFamily="2" charset="0"/>
          </a:endParaRPr>
        </a:p>
      </dgm:t>
    </dgm:pt>
    <dgm:pt modelId="{BC9C9B02-4E3B-40D4-B4EA-B5F1859D2F92}">
      <dgm:prSet phldrT="[Text]" custT="1"/>
      <dgm:spPr/>
      <dgm:t>
        <a:bodyPr/>
        <a:lstStyle/>
        <a:p>
          <a:r>
            <a:rPr lang="pt-PT" sz="1600" dirty="0">
              <a:latin typeface="Roboto" panose="02000000000000000000" pitchFamily="2" charset="0"/>
              <a:ea typeface="Roboto" panose="02000000000000000000" pitchFamily="2" charset="0"/>
            </a:rPr>
            <a:t>Interactive Analytics</a:t>
          </a:r>
        </a:p>
      </dgm:t>
    </dgm:pt>
    <dgm:pt modelId="{BD29AC17-A72A-4196-807F-F3763ACBE0B0}" type="parTrans" cxnId="{DE591A90-2281-4C65-8AC2-71E1B1F29B6E}">
      <dgm:prSet/>
      <dgm:spPr/>
      <dgm:t>
        <a:bodyPr/>
        <a:lstStyle/>
        <a:p>
          <a:endParaRPr lang="pt-PT" sz="1600">
            <a:latin typeface="Roboto" panose="02000000000000000000" pitchFamily="2" charset="0"/>
            <a:ea typeface="Roboto" panose="02000000000000000000" pitchFamily="2" charset="0"/>
          </a:endParaRPr>
        </a:p>
      </dgm:t>
    </dgm:pt>
    <dgm:pt modelId="{0EAAF03C-BBA0-44C6-AA5F-EDE87196575B}" type="sibTrans" cxnId="{DE591A90-2281-4C65-8AC2-71E1B1F29B6E}">
      <dgm:prSet/>
      <dgm:spPr/>
      <dgm:t>
        <a:bodyPr/>
        <a:lstStyle/>
        <a:p>
          <a:endParaRPr lang="pt-PT" sz="1600">
            <a:latin typeface="Roboto" panose="02000000000000000000" pitchFamily="2" charset="0"/>
            <a:ea typeface="Roboto" panose="02000000000000000000" pitchFamily="2" charset="0"/>
          </a:endParaRPr>
        </a:p>
      </dgm:t>
    </dgm:pt>
    <dgm:pt modelId="{92BF690E-7409-41D2-8BF9-14A649683922}">
      <dgm:prSet phldrT="[Text]" custT="1"/>
      <dgm:spPr/>
      <dgm:t>
        <a:bodyPr/>
        <a:lstStyle/>
        <a:p>
          <a:r>
            <a:rPr lang="pt-PT" sz="1600" dirty="0">
              <a:latin typeface="Roboto" panose="02000000000000000000" pitchFamily="2" charset="0"/>
              <a:ea typeface="Roboto" panose="02000000000000000000" pitchFamily="2" charset="0"/>
            </a:rPr>
            <a:t>Predictive Analytics</a:t>
          </a:r>
        </a:p>
      </dgm:t>
    </dgm:pt>
    <dgm:pt modelId="{04035200-E232-4506-BD4E-6CEAC1AEC3B0}" type="sibTrans" cxnId="{E4BE0802-F05F-458B-8B6F-EB91A4CD262A}">
      <dgm:prSet/>
      <dgm:spPr/>
      <dgm:t>
        <a:bodyPr/>
        <a:lstStyle/>
        <a:p>
          <a:endParaRPr lang="pt-PT" sz="1600">
            <a:latin typeface="Roboto" panose="02000000000000000000" pitchFamily="2" charset="0"/>
            <a:ea typeface="Roboto" panose="02000000000000000000" pitchFamily="2" charset="0"/>
          </a:endParaRPr>
        </a:p>
      </dgm:t>
    </dgm:pt>
    <dgm:pt modelId="{63BE5291-62D9-49B4-A466-449D31D66A3A}" type="parTrans" cxnId="{E4BE0802-F05F-458B-8B6F-EB91A4CD262A}">
      <dgm:prSet/>
      <dgm:spPr/>
      <dgm:t>
        <a:bodyPr/>
        <a:lstStyle/>
        <a:p>
          <a:endParaRPr lang="pt-PT" sz="1600">
            <a:latin typeface="Roboto" panose="02000000000000000000" pitchFamily="2" charset="0"/>
            <a:ea typeface="Roboto" panose="02000000000000000000" pitchFamily="2" charset="0"/>
          </a:endParaRPr>
        </a:p>
      </dgm:t>
    </dgm:pt>
    <dgm:pt modelId="{ABE23579-C610-418E-A665-A38541D783EF}" type="pres">
      <dgm:prSet presAssocID="{2896A991-0147-4040-99A9-C8CCA53E3517}" presName="linearFlow" presStyleCnt="0">
        <dgm:presLayoutVars>
          <dgm:dir/>
          <dgm:resizeHandles val="exact"/>
        </dgm:presLayoutVars>
      </dgm:prSet>
      <dgm:spPr/>
    </dgm:pt>
    <dgm:pt modelId="{7CC53B2E-E24F-4B7D-8C91-3528507C0D25}" type="pres">
      <dgm:prSet presAssocID="{E8D0888D-1625-4C74-A7E1-A077B06D79AB}" presName="composite" presStyleCnt="0"/>
      <dgm:spPr/>
    </dgm:pt>
    <dgm:pt modelId="{77A74E96-3141-459A-9193-8228105898FA}" type="pres">
      <dgm:prSet presAssocID="{E8D0888D-1625-4C74-A7E1-A077B06D79AB}"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89DDFC6F-1A70-4CED-81DB-17B5CBA0B061}" type="pres">
      <dgm:prSet presAssocID="{E8D0888D-1625-4C74-A7E1-A077B06D79AB}" presName="txShp" presStyleLbl="node1" presStyleIdx="0" presStyleCnt="3">
        <dgm:presLayoutVars>
          <dgm:bulletEnabled val="1"/>
        </dgm:presLayoutVars>
      </dgm:prSet>
      <dgm:spPr/>
    </dgm:pt>
    <dgm:pt modelId="{FD4C212F-D69B-4374-BC41-1C6D632DF867}" type="pres">
      <dgm:prSet presAssocID="{180CC214-DF58-4233-A8B8-C87E1771D2B5}" presName="spacing" presStyleCnt="0"/>
      <dgm:spPr/>
    </dgm:pt>
    <dgm:pt modelId="{4E136333-A83B-48AF-AAD8-56EB90071420}" type="pres">
      <dgm:prSet presAssocID="{BC9C9B02-4E3B-40D4-B4EA-B5F1859D2F92}" presName="composite" presStyleCnt="0"/>
      <dgm:spPr/>
    </dgm:pt>
    <dgm:pt modelId="{22FF723C-BE3F-4889-A131-809575D621AE}" type="pres">
      <dgm:prSet presAssocID="{BC9C9B02-4E3B-40D4-B4EA-B5F1859D2F92}"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ouchscreen with solid fill"/>
        </a:ext>
      </dgm:extLst>
    </dgm:pt>
    <dgm:pt modelId="{B7FB7B9A-43A5-484F-8F16-E270B1B1B5E6}" type="pres">
      <dgm:prSet presAssocID="{BC9C9B02-4E3B-40D4-B4EA-B5F1859D2F92}" presName="txShp" presStyleLbl="node1" presStyleIdx="1" presStyleCnt="3">
        <dgm:presLayoutVars>
          <dgm:bulletEnabled val="1"/>
        </dgm:presLayoutVars>
      </dgm:prSet>
      <dgm:spPr/>
    </dgm:pt>
    <dgm:pt modelId="{EDAFA2CA-6416-41F3-BCCD-B1B58B3881C1}" type="pres">
      <dgm:prSet presAssocID="{0EAAF03C-BBA0-44C6-AA5F-EDE87196575B}" presName="spacing" presStyleCnt="0"/>
      <dgm:spPr/>
    </dgm:pt>
    <dgm:pt modelId="{D4625605-5F4E-4132-982A-B84A98E24A6A}" type="pres">
      <dgm:prSet presAssocID="{92BF690E-7409-41D2-8BF9-14A649683922}" presName="composite" presStyleCnt="0"/>
      <dgm:spPr/>
    </dgm:pt>
    <dgm:pt modelId="{23762949-86CC-47E9-B6A4-47E591FD35F8}" type="pres">
      <dgm:prSet presAssocID="{92BF690E-7409-41D2-8BF9-14A649683922}"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33006E45-8DDD-42BA-8487-1D172C8C8690}" type="pres">
      <dgm:prSet presAssocID="{92BF690E-7409-41D2-8BF9-14A649683922}" presName="txShp" presStyleLbl="node1" presStyleIdx="2" presStyleCnt="3">
        <dgm:presLayoutVars>
          <dgm:bulletEnabled val="1"/>
        </dgm:presLayoutVars>
      </dgm:prSet>
      <dgm:spPr/>
    </dgm:pt>
  </dgm:ptLst>
  <dgm:cxnLst>
    <dgm:cxn modelId="{E4BE0802-F05F-458B-8B6F-EB91A4CD262A}" srcId="{2896A991-0147-4040-99A9-C8CCA53E3517}" destId="{92BF690E-7409-41D2-8BF9-14A649683922}" srcOrd="2" destOrd="0" parTransId="{63BE5291-62D9-49B4-A466-449D31D66A3A}" sibTransId="{04035200-E232-4506-BD4E-6CEAC1AEC3B0}"/>
    <dgm:cxn modelId="{B989985B-23B4-4E77-B95B-C12F2B41DA73}" type="presOf" srcId="{92BF690E-7409-41D2-8BF9-14A649683922}" destId="{33006E45-8DDD-42BA-8487-1D172C8C8690}" srcOrd="0" destOrd="0" presId="urn:microsoft.com/office/officeart/2005/8/layout/vList3"/>
    <dgm:cxn modelId="{D02FDA6B-5B37-46BE-8D1C-A37689C731EA}" type="presOf" srcId="{2896A991-0147-4040-99A9-C8CCA53E3517}" destId="{ABE23579-C610-418E-A665-A38541D783EF}" srcOrd="0" destOrd="0" presId="urn:microsoft.com/office/officeart/2005/8/layout/vList3"/>
    <dgm:cxn modelId="{DE591A90-2281-4C65-8AC2-71E1B1F29B6E}" srcId="{2896A991-0147-4040-99A9-C8CCA53E3517}" destId="{BC9C9B02-4E3B-40D4-B4EA-B5F1859D2F92}" srcOrd="1" destOrd="0" parTransId="{BD29AC17-A72A-4196-807F-F3763ACBE0B0}" sibTransId="{0EAAF03C-BBA0-44C6-AA5F-EDE87196575B}"/>
    <dgm:cxn modelId="{E2691192-C21B-410D-ACEE-C00B43036CA3}" srcId="{2896A991-0147-4040-99A9-C8CCA53E3517}" destId="{E8D0888D-1625-4C74-A7E1-A077B06D79AB}" srcOrd="0" destOrd="0" parTransId="{35EEF075-085A-468F-8A61-0B5086CE3B27}" sibTransId="{180CC214-DF58-4233-A8B8-C87E1771D2B5}"/>
    <dgm:cxn modelId="{6C9E4EC0-10ED-4086-9790-11EC3F8EBAD0}" type="presOf" srcId="{BC9C9B02-4E3B-40D4-B4EA-B5F1859D2F92}" destId="{B7FB7B9A-43A5-484F-8F16-E270B1B1B5E6}" srcOrd="0" destOrd="0" presId="urn:microsoft.com/office/officeart/2005/8/layout/vList3"/>
    <dgm:cxn modelId="{B108F2FA-DB08-4DDD-A14D-8409AA6E8887}" type="presOf" srcId="{E8D0888D-1625-4C74-A7E1-A077B06D79AB}" destId="{89DDFC6F-1A70-4CED-81DB-17B5CBA0B061}" srcOrd="0" destOrd="0" presId="urn:microsoft.com/office/officeart/2005/8/layout/vList3"/>
    <dgm:cxn modelId="{A9FCA475-7B68-4ABE-828B-3870007A2FE5}" type="presParOf" srcId="{ABE23579-C610-418E-A665-A38541D783EF}" destId="{7CC53B2E-E24F-4B7D-8C91-3528507C0D25}" srcOrd="0" destOrd="0" presId="urn:microsoft.com/office/officeart/2005/8/layout/vList3"/>
    <dgm:cxn modelId="{6C4BE8BB-C20E-4701-BC76-CED0BF6C04AD}" type="presParOf" srcId="{7CC53B2E-E24F-4B7D-8C91-3528507C0D25}" destId="{77A74E96-3141-459A-9193-8228105898FA}" srcOrd="0" destOrd="0" presId="urn:microsoft.com/office/officeart/2005/8/layout/vList3"/>
    <dgm:cxn modelId="{11A38282-8807-4E43-AC44-8E2C6D744473}" type="presParOf" srcId="{7CC53B2E-E24F-4B7D-8C91-3528507C0D25}" destId="{89DDFC6F-1A70-4CED-81DB-17B5CBA0B061}" srcOrd="1" destOrd="0" presId="urn:microsoft.com/office/officeart/2005/8/layout/vList3"/>
    <dgm:cxn modelId="{58FABC6C-0B2E-42C0-9F3C-06DC04EEF23D}" type="presParOf" srcId="{ABE23579-C610-418E-A665-A38541D783EF}" destId="{FD4C212F-D69B-4374-BC41-1C6D632DF867}" srcOrd="1" destOrd="0" presId="urn:microsoft.com/office/officeart/2005/8/layout/vList3"/>
    <dgm:cxn modelId="{C3787214-90E0-49C7-973B-5AFA97E2526E}" type="presParOf" srcId="{ABE23579-C610-418E-A665-A38541D783EF}" destId="{4E136333-A83B-48AF-AAD8-56EB90071420}" srcOrd="2" destOrd="0" presId="urn:microsoft.com/office/officeart/2005/8/layout/vList3"/>
    <dgm:cxn modelId="{9D045A84-DD14-4EFD-9C78-F9CD4348669A}" type="presParOf" srcId="{4E136333-A83B-48AF-AAD8-56EB90071420}" destId="{22FF723C-BE3F-4889-A131-809575D621AE}" srcOrd="0" destOrd="0" presId="urn:microsoft.com/office/officeart/2005/8/layout/vList3"/>
    <dgm:cxn modelId="{DA6909D3-0A59-4036-86F5-87A7E25DE3C1}" type="presParOf" srcId="{4E136333-A83B-48AF-AAD8-56EB90071420}" destId="{B7FB7B9A-43A5-484F-8F16-E270B1B1B5E6}" srcOrd="1" destOrd="0" presId="urn:microsoft.com/office/officeart/2005/8/layout/vList3"/>
    <dgm:cxn modelId="{F24C560B-0A9B-46DA-82BD-AE069DE8E899}" type="presParOf" srcId="{ABE23579-C610-418E-A665-A38541D783EF}" destId="{EDAFA2CA-6416-41F3-BCCD-B1B58B3881C1}" srcOrd="3" destOrd="0" presId="urn:microsoft.com/office/officeart/2005/8/layout/vList3"/>
    <dgm:cxn modelId="{F0317CAE-F12D-4EF5-A908-41328F20E106}" type="presParOf" srcId="{ABE23579-C610-418E-A665-A38541D783EF}" destId="{D4625605-5F4E-4132-982A-B84A98E24A6A}" srcOrd="4" destOrd="0" presId="urn:microsoft.com/office/officeart/2005/8/layout/vList3"/>
    <dgm:cxn modelId="{A67FE76B-FAEA-4BE4-9842-F574D64F9AB1}" type="presParOf" srcId="{D4625605-5F4E-4132-982A-B84A98E24A6A}" destId="{23762949-86CC-47E9-B6A4-47E591FD35F8}" srcOrd="0" destOrd="0" presId="urn:microsoft.com/office/officeart/2005/8/layout/vList3"/>
    <dgm:cxn modelId="{F9F76699-3B17-4774-9CA2-A9DA3CD81E84}" type="presParOf" srcId="{D4625605-5F4E-4132-982A-B84A98E24A6A}" destId="{33006E45-8DDD-42BA-8487-1D172C8C8690}"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C782FF-1343-4064-814F-91CEEEE201A5}"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pt-PT"/>
        </a:p>
      </dgm:t>
    </dgm:pt>
    <dgm:pt modelId="{D23ECB2E-6252-40E0-A309-092C685EB1A4}">
      <dgm:prSet custT="1"/>
      <dgm:spPr/>
      <dgm:t>
        <a:bodyPr/>
        <a:lstStyle/>
        <a:p>
          <a:r>
            <a:rPr lang="en-US" sz="1200" dirty="0"/>
            <a:t>Performed EDA (exploratory data analysis) to determine the training labels</a:t>
          </a:r>
          <a:endParaRPr lang="pt-PT" sz="1200" dirty="0"/>
        </a:p>
      </dgm:t>
    </dgm:pt>
    <dgm:pt modelId="{61157180-A744-4AFE-8EF8-9D00F00CD6D0}" type="parTrans" cxnId="{96EB97FC-9235-46A9-91E4-AB26C17B7836}">
      <dgm:prSet/>
      <dgm:spPr/>
      <dgm:t>
        <a:bodyPr/>
        <a:lstStyle/>
        <a:p>
          <a:endParaRPr lang="pt-PT" sz="1200"/>
        </a:p>
      </dgm:t>
    </dgm:pt>
    <dgm:pt modelId="{9B8821C5-10C7-461A-8D7C-A2279678A34D}" type="sibTrans" cxnId="{96EB97FC-9235-46A9-91E4-AB26C17B7836}">
      <dgm:prSet/>
      <dgm:spPr/>
      <dgm:t>
        <a:bodyPr/>
        <a:lstStyle/>
        <a:p>
          <a:endParaRPr lang="pt-PT" sz="1200"/>
        </a:p>
      </dgm:t>
    </dgm:pt>
    <dgm:pt modelId="{CE994DE2-CD5D-4A33-8C02-2EA765B4F4E6}">
      <dgm:prSet custT="1"/>
      <dgm:spPr/>
      <dgm:t>
        <a:bodyPr/>
        <a:lstStyle/>
        <a:p>
          <a:r>
            <a:rPr lang="en-US" sz="1200"/>
            <a:t>Calculated the number of launches at each site </a:t>
          </a:r>
          <a:endParaRPr lang="pt-PT" sz="1200"/>
        </a:p>
      </dgm:t>
    </dgm:pt>
    <dgm:pt modelId="{41F14039-AF27-4E60-B292-C57CC6F0F6A7}" type="parTrans" cxnId="{5847D68B-EC32-4295-9009-D081183D9885}">
      <dgm:prSet/>
      <dgm:spPr/>
      <dgm:t>
        <a:bodyPr/>
        <a:lstStyle/>
        <a:p>
          <a:endParaRPr lang="pt-PT" sz="1200"/>
        </a:p>
      </dgm:t>
    </dgm:pt>
    <dgm:pt modelId="{FB6E70E3-C8DF-471E-94F4-A58EB3F30BA4}" type="sibTrans" cxnId="{5847D68B-EC32-4295-9009-D081183D9885}">
      <dgm:prSet/>
      <dgm:spPr/>
      <dgm:t>
        <a:bodyPr/>
        <a:lstStyle/>
        <a:p>
          <a:endParaRPr lang="pt-PT" sz="1200"/>
        </a:p>
      </dgm:t>
    </dgm:pt>
    <dgm:pt modelId="{7AD040F5-D91C-436C-9DA0-5E92EC0D5877}">
      <dgm:prSet custT="1"/>
      <dgm:spPr/>
      <dgm:t>
        <a:bodyPr/>
        <a:lstStyle/>
        <a:p>
          <a:r>
            <a:rPr lang="en-US" sz="1200"/>
            <a:t>Calculated the number and occurrence of each orbit</a:t>
          </a:r>
          <a:endParaRPr lang="pt-PT" sz="1200"/>
        </a:p>
      </dgm:t>
    </dgm:pt>
    <dgm:pt modelId="{090E81D7-D982-4BC4-8BBF-211898DC7BB3}" type="parTrans" cxnId="{BEC2D497-FFC2-4D4A-A0F7-770D1662ECED}">
      <dgm:prSet/>
      <dgm:spPr/>
      <dgm:t>
        <a:bodyPr/>
        <a:lstStyle/>
        <a:p>
          <a:endParaRPr lang="pt-PT" sz="1200"/>
        </a:p>
      </dgm:t>
    </dgm:pt>
    <dgm:pt modelId="{B09DBB44-C46A-4617-A434-0CA1FDCAB9E4}" type="sibTrans" cxnId="{BEC2D497-FFC2-4D4A-A0F7-770D1662ECED}">
      <dgm:prSet/>
      <dgm:spPr/>
      <dgm:t>
        <a:bodyPr/>
        <a:lstStyle/>
        <a:p>
          <a:endParaRPr lang="pt-PT" sz="1200"/>
        </a:p>
      </dgm:t>
    </dgm:pt>
    <dgm:pt modelId="{B1C8F18B-F56B-491E-BC74-924BA33DB684}">
      <dgm:prSet custT="1"/>
      <dgm:spPr/>
      <dgm:t>
        <a:bodyPr/>
        <a:lstStyle/>
        <a:p>
          <a:r>
            <a:rPr lang="en-US" sz="1200"/>
            <a:t>Calculated the number and occurrence of mission outcome per orbit type</a:t>
          </a:r>
          <a:endParaRPr lang="pt-PT" sz="1200"/>
        </a:p>
      </dgm:t>
    </dgm:pt>
    <dgm:pt modelId="{81F7255D-2BE3-4CA9-B5C2-21A6EDEC2B57}" type="parTrans" cxnId="{BBB9ED85-6F25-42EF-A439-2645ABB119CE}">
      <dgm:prSet/>
      <dgm:spPr/>
      <dgm:t>
        <a:bodyPr/>
        <a:lstStyle/>
        <a:p>
          <a:endParaRPr lang="pt-PT" sz="1200"/>
        </a:p>
      </dgm:t>
    </dgm:pt>
    <dgm:pt modelId="{23DA06C3-ADD0-4312-88A5-A1DF75C33931}" type="sibTrans" cxnId="{BBB9ED85-6F25-42EF-A439-2645ABB119CE}">
      <dgm:prSet/>
      <dgm:spPr/>
      <dgm:t>
        <a:bodyPr/>
        <a:lstStyle/>
        <a:p>
          <a:endParaRPr lang="pt-PT" sz="1200"/>
        </a:p>
      </dgm:t>
    </dgm:pt>
    <dgm:pt modelId="{9F10656A-AC3E-49FB-B383-0A3DBECDABA5}">
      <dgm:prSet custT="1"/>
      <dgm:spPr/>
      <dgm:t>
        <a:bodyPr/>
        <a:lstStyle/>
        <a:p>
          <a:r>
            <a:rPr lang="en-US" sz="1200" dirty="0"/>
            <a:t>Created a landing outcome label from the outcome column.</a:t>
          </a:r>
          <a:endParaRPr lang="pt-PT" sz="1200" dirty="0"/>
        </a:p>
      </dgm:t>
    </dgm:pt>
    <dgm:pt modelId="{6E2BACAF-A321-43B4-8C2A-C2B6372F2220}" type="parTrans" cxnId="{9D0BE52D-8060-4434-839A-12AD7E1C18DE}">
      <dgm:prSet/>
      <dgm:spPr/>
      <dgm:t>
        <a:bodyPr/>
        <a:lstStyle/>
        <a:p>
          <a:endParaRPr lang="pt-PT" sz="1200"/>
        </a:p>
      </dgm:t>
    </dgm:pt>
    <dgm:pt modelId="{A52233A8-E73A-4E94-A3E4-5C1B429FE3FF}" type="sibTrans" cxnId="{9D0BE52D-8060-4434-839A-12AD7E1C18DE}">
      <dgm:prSet/>
      <dgm:spPr/>
      <dgm:t>
        <a:bodyPr/>
        <a:lstStyle/>
        <a:p>
          <a:endParaRPr lang="pt-PT" sz="1200"/>
        </a:p>
      </dgm:t>
    </dgm:pt>
    <dgm:pt modelId="{64A92C07-4E79-41FF-A9C2-0818AE41337B}">
      <dgm:prSet custT="1"/>
      <dgm:spPr/>
      <dgm:t>
        <a:bodyPr/>
        <a:lstStyle/>
        <a:p>
          <a:r>
            <a:rPr lang="en-US" sz="800" dirty="0"/>
            <a:t>In order to work with numerical values, we assigned 0 to bad outcomes (unsuccessful landing) and 1 to successful outcomes.</a:t>
          </a:r>
          <a:endParaRPr lang="pt-PT" sz="800" dirty="0"/>
        </a:p>
      </dgm:t>
    </dgm:pt>
    <dgm:pt modelId="{549C8706-8C94-451C-AB59-D1E46730D1B4}" type="parTrans" cxnId="{F69A2644-C48D-428C-80E5-EBC3576F3F9B}">
      <dgm:prSet/>
      <dgm:spPr/>
      <dgm:t>
        <a:bodyPr/>
        <a:lstStyle/>
        <a:p>
          <a:endParaRPr lang="pt-PT" sz="1200"/>
        </a:p>
      </dgm:t>
    </dgm:pt>
    <dgm:pt modelId="{32F4EE08-9F64-4FBB-94A7-B6DDF9846BF1}" type="sibTrans" cxnId="{F69A2644-C48D-428C-80E5-EBC3576F3F9B}">
      <dgm:prSet/>
      <dgm:spPr/>
      <dgm:t>
        <a:bodyPr/>
        <a:lstStyle/>
        <a:p>
          <a:endParaRPr lang="pt-PT" sz="1200"/>
        </a:p>
      </dgm:t>
    </dgm:pt>
    <dgm:pt modelId="{EA20BC87-9BF9-43E0-BC23-F91DAB9B4807}" type="pres">
      <dgm:prSet presAssocID="{8AC782FF-1343-4064-814F-91CEEEE201A5}" presName="arrowDiagram" presStyleCnt="0">
        <dgm:presLayoutVars>
          <dgm:chMax val="5"/>
          <dgm:dir/>
          <dgm:resizeHandles val="exact"/>
        </dgm:presLayoutVars>
      </dgm:prSet>
      <dgm:spPr/>
    </dgm:pt>
    <dgm:pt modelId="{D15378A2-A0F4-4EDC-AC8B-9426EBFB9BB4}" type="pres">
      <dgm:prSet presAssocID="{8AC782FF-1343-4064-814F-91CEEEE201A5}" presName="arrow" presStyleLbl="bgShp" presStyleIdx="0" presStyleCnt="1"/>
      <dgm:spPr/>
    </dgm:pt>
    <dgm:pt modelId="{019A1D0E-0C0D-4F12-961B-D2920A2DC25B}" type="pres">
      <dgm:prSet presAssocID="{8AC782FF-1343-4064-814F-91CEEEE201A5}" presName="arrowDiagram5" presStyleCnt="0"/>
      <dgm:spPr/>
    </dgm:pt>
    <dgm:pt modelId="{DCC0EC4E-BE78-4BCE-902D-E43E9E8C47C7}" type="pres">
      <dgm:prSet presAssocID="{D23ECB2E-6252-40E0-A309-092C685EB1A4}" presName="bullet5a" presStyleLbl="node1" presStyleIdx="0" presStyleCnt="5"/>
      <dgm:spPr/>
    </dgm:pt>
    <dgm:pt modelId="{FCF525ED-4293-46E1-8F16-3AB5EDF920FA}" type="pres">
      <dgm:prSet presAssocID="{D23ECB2E-6252-40E0-A309-092C685EB1A4}" presName="textBox5a" presStyleLbl="revTx" presStyleIdx="0" presStyleCnt="5">
        <dgm:presLayoutVars>
          <dgm:bulletEnabled val="1"/>
        </dgm:presLayoutVars>
      </dgm:prSet>
      <dgm:spPr/>
    </dgm:pt>
    <dgm:pt modelId="{F5DAEA07-4F73-4DED-9B63-6654B742AB81}" type="pres">
      <dgm:prSet presAssocID="{CE994DE2-CD5D-4A33-8C02-2EA765B4F4E6}" presName="bullet5b" presStyleLbl="node1" presStyleIdx="1" presStyleCnt="5"/>
      <dgm:spPr/>
    </dgm:pt>
    <dgm:pt modelId="{52A0616B-E1AD-4CD9-945B-0700B0147BF4}" type="pres">
      <dgm:prSet presAssocID="{CE994DE2-CD5D-4A33-8C02-2EA765B4F4E6}" presName="textBox5b" presStyleLbl="revTx" presStyleIdx="1" presStyleCnt="5">
        <dgm:presLayoutVars>
          <dgm:bulletEnabled val="1"/>
        </dgm:presLayoutVars>
      </dgm:prSet>
      <dgm:spPr/>
    </dgm:pt>
    <dgm:pt modelId="{DB42CE23-A9AD-4C46-A169-B430742C84B2}" type="pres">
      <dgm:prSet presAssocID="{7AD040F5-D91C-436C-9DA0-5E92EC0D5877}" presName="bullet5c" presStyleLbl="node1" presStyleIdx="2" presStyleCnt="5"/>
      <dgm:spPr/>
    </dgm:pt>
    <dgm:pt modelId="{22AA2C3E-71E9-44F2-9D5D-691E45CE05E8}" type="pres">
      <dgm:prSet presAssocID="{7AD040F5-D91C-436C-9DA0-5E92EC0D5877}" presName="textBox5c" presStyleLbl="revTx" presStyleIdx="2" presStyleCnt="5">
        <dgm:presLayoutVars>
          <dgm:bulletEnabled val="1"/>
        </dgm:presLayoutVars>
      </dgm:prSet>
      <dgm:spPr/>
    </dgm:pt>
    <dgm:pt modelId="{EDF7E18F-7771-4DB8-B660-FAF541AD2C0B}" type="pres">
      <dgm:prSet presAssocID="{B1C8F18B-F56B-491E-BC74-924BA33DB684}" presName="bullet5d" presStyleLbl="node1" presStyleIdx="3" presStyleCnt="5"/>
      <dgm:spPr/>
    </dgm:pt>
    <dgm:pt modelId="{351B895D-C9ED-49D2-B4A4-537542AB51C4}" type="pres">
      <dgm:prSet presAssocID="{B1C8F18B-F56B-491E-BC74-924BA33DB684}" presName="textBox5d" presStyleLbl="revTx" presStyleIdx="3" presStyleCnt="5">
        <dgm:presLayoutVars>
          <dgm:bulletEnabled val="1"/>
        </dgm:presLayoutVars>
      </dgm:prSet>
      <dgm:spPr/>
    </dgm:pt>
    <dgm:pt modelId="{E090FB18-5E4A-47DA-A0EE-072E6F366B65}" type="pres">
      <dgm:prSet presAssocID="{9F10656A-AC3E-49FB-B383-0A3DBECDABA5}" presName="bullet5e" presStyleLbl="node1" presStyleIdx="4" presStyleCnt="5"/>
      <dgm:spPr/>
    </dgm:pt>
    <dgm:pt modelId="{1CC6629B-DE7A-4E9F-AFEC-6A068E1CE64D}" type="pres">
      <dgm:prSet presAssocID="{9F10656A-AC3E-49FB-B383-0A3DBECDABA5}" presName="textBox5e" presStyleLbl="revTx" presStyleIdx="4" presStyleCnt="5" custScaleX="124621" custLinFactNeighborX="11675" custLinFactNeighborY="0">
        <dgm:presLayoutVars>
          <dgm:bulletEnabled val="1"/>
        </dgm:presLayoutVars>
      </dgm:prSet>
      <dgm:spPr/>
    </dgm:pt>
  </dgm:ptLst>
  <dgm:cxnLst>
    <dgm:cxn modelId="{FA29D006-0964-4980-A311-AF2B8C6E2C5C}" type="presOf" srcId="{9F10656A-AC3E-49FB-B383-0A3DBECDABA5}" destId="{1CC6629B-DE7A-4E9F-AFEC-6A068E1CE64D}" srcOrd="0" destOrd="0" presId="urn:microsoft.com/office/officeart/2005/8/layout/arrow2"/>
    <dgm:cxn modelId="{0F306B1D-7493-4504-BBEF-3DF533E82F33}" type="presOf" srcId="{CE994DE2-CD5D-4A33-8C02-2EA765B4F4E6}" destId="{52A0616B-E1AD-4CD9-945B-0700B0147BF4}" srcOrd="0" destOrd="0" presId="urn:microsoft.com/office/officeart/2005/8/layout/arrow2"/>
    <dgm:cxn modelId="{81B19E26-83B0-40BA-9B19-01C37A0EEB74}" type="presOf" srcId="{8AC782FF-1343-4064-814F-91CEEEE201A5}" destId="{EA20BC87-9BF9-43E0-BC23-F91DAB9B4807}" srcOrd="0" destOrd="0" presId="urn:microsoft.com/office/officeart/2005/8/layout/arrow2"/>
    <dgm:cxn modelId="{9D0BE52D-8060-4434-839A-12AD7E1C18DE}" srcId="{8AC782FF-1343-4064-814F-91CEEEE201A5}" destId="{9F10656A-AC3E-49FB-B383-0A3DBECDABA5}" srcOrd="4" destOrd="0" parTransId="{6E2BACAF-A321-43B4-8C2A-C2B6372F2220}" sibTransId="{A52233A8-E73A-4E94-A3E4-5C1B429FE3FF}"/>
    <dgm:cxn modelId="{F69A2644-C48D-428C-80E5-EBC3576F3F9B}" srcId="{9F10656A-AC3E-49FB-B383-0A3DBECDABA5}" destId="{64A92C07-4E79-41FF-A9C2-0818AE41337B}" srcOrd="0" destOrd="0" parTransId="{549C8706-8C94-451C-AB59-D1E46730D1B4}" sibTransId="{32F4EE08-9F64-4FBB-94A7-B6DDF9846BF1}"/>
    <dgm:cxn modelId="{FB89B54E-E501-4EFF-83CA-88C580345E8E}" type="presOf" srcId="{7AD040F5-D91C-436C-9DA0-5E92EC0D5877}" destId="{22AA2C3E-71E9-44F2-9D5D-691E45CE05E8}" srcOrd="0" destOrd="0" presId="urn:microsoft.com/office/officeart/2005/8/layout/arrow2"/>
    <dgm:cxn modelId="{BBB9ED85-6F25-42EF-A439-2645ABB119CE}" srcId="{8AC782FF-1343-4064-814F-91CEEEE201A5}" destId="{B1C8F18B-F56B-491E-BC74-924BA33DB684}" srcOrd="3" destOrd="0" parTransId="{81F7255D-2BE3-4CA9-B5C2-21A6EDEC2B57}" sibTransId="{23DA06C3-ADD0-4312-88A5-A1DF75C33931}"/>
    <dgm:cxn modelId="{5847D68B-EC32-4295-9009-D081183D9885}" srcId="{8AC782FF-1343-4064-814F-91CEEEE201A5}" destId="{CE994DE2-CD5D-4A33-8C02-2EA765B4F4E6}" srcOrd="1" destOrd="0" parTransId="{41F14039-AF27-4E60-B292-C57CC6F0F6A7}" sibTransId="{FB6E70E3-C8DF-471E-94F4-A58EB3F30BA4}"/>
    <dgm:cxn modelId="{29B7548E-20D4-4D32-977B-CA0D6AC3E0F0}" type="presOf" srcId="{D23ECB2E-6252-40E0-A309-092C685EB1A4}" destId="{FCF525ED-4293-46E1-8F16-3AB5EDF920FA}" srcOrd="0" destOrd="0" presId="urn:microsoft.com/office/officeart/2005/8/layout/arrow2"/>
    <dgm:cxn modelId="{BEC2D497-FFC2-4D4A-A0F7-770D1662ECED}" srcId="{8AC782FF-1343-4064-814F-91CEEEE201A5}" destId="{7AD040F5-D91C-436C-9DA0-5E92EC0D5877}" srcOrd="2" destOrd="0" parTransId="{090E81D7-D982-4BC4-8BBF-211898DC7BB3}" sibTransId="{B09DBB44-C46A-4617-A434-0CA1FDCAB9E4}"/>
    <dgm:cxn modelId="{FBFF34AC-E253-44C3-B5CA-928C29583C09}" type="presOf" srcId="{B1C8F18B-F56B-491E-BC74-924BA33DB684}" destId="{351B895D-C9ED-49D2-B4A4-537542AB51C4}" srcOrd="0" destOrd="0" presId="urn:microsoft.com/office/officeart/2005/8/layout/arrow2"/>
    <dgm:cxn modelId="{E9CCE2DC-7A6F-47B5-BEBC-A5F3A31F7A11}" type="presOf" srcId="{64A92C07-4E79-41FF-A9C2-0818AE41337B}" destId="{1CC6629B-DE7A-4E9F-AFEC-6A068E1CE64D}" srcOrd="0" destOrd="1" presId="urn:microsoft.com/office/officeart/2005/8/layout/arrow2"/>
    <dgm:cxn modelId="{96EB97FC-9235-46A9-91E4-AB26C17B7836}" srcId="{8AC782FF-1343-4064-814F-91CEEEE201A5}" destId="{D23ECB2E-6252-40E0-A309-092C685EB1A4}" srcOrd="0" destOrd="0" parTransId="{61157180-A744-4AFE-8EF8-9D00F00CD6D0}" sibTransId="{9B8821C5-10C7-461A-8D7C-A2279678A34D}"/>
    <dgm:cxn modelId="{9B15D673-7411-440C-99E2-6B69B314EC9E}" type="presParOf" srcId="{EA20BC87-9BF9-43E0-BC23-F91DAB9B4807}" destId="{D15378A2-A0F4-4EDC-AC8B-9426EBFB9BB4}" srcOrd="0" destOrd="0" presId="urn:microsoft.com/office/officeart/2005/8/layout/arrow2"/>
    <dgm:cxn modelId="{0D893B8D-FC98-404E-A8D6-667A7D71A234}" type="presParOf" srcId="{EA20BC87-9BF9-43E0-BC23-F91DAB9B4807}" destId="{019A1D0E-0C0D-4F12-961B-D2920A2DC25B}" srcOrd="1" destOrd="0" presId="urn:microsoft.com/office/officeart/2005/8/layout/arrow2"/>
    <dgm:cxn modelId="{BF326784-8E26-4E20-8FE1-DB4C25B78585}" type="presParOf" srcId="{019A1D0E-0C0D-4F12-961B-D2920A2DC25B}" destId="{DCC0EC4E-BE78-4BCE-902D-E43E9E8C47C7}" srcOrd="0" destOrd="0" presId="urn:microsoft.com/office/officeart/2005/8/layout/arrow2"/>
    <dgm:cxn modelId="{156BF2C3-5D12-4E8B-977E-6A3A37AA6FB9}" type="presParOf" srcId="{019A1D0E-0C0D-4F12-961B-D2920A2DC25B}" destId="{FCF525ED-4293-46E1-8F16-3AB5EDF920FA}" srcOrd="1" destOrd="0" presId="urn:microsoft.com/office/officeart/2005/8/layout/arrow2"/>
    <dgm:cxn modelId="{AFD20C16-F0EF-4114-AFEF-A2B5370549F6}" type="presParOf" srcId="{019A1D0E-0C0D-4F12-961B-D2920A2DC25B}" destId="{F5DAEA07-4F73-4DED-9B63-6654B742AB81}" srcOrd="2" destOrd="0" presId="urn:microsoft.com/office/officeart/2005/8/layout/arrow2"/>
    <dgm:cxn modelId="{DA04D3D2-6A19-4E30-9848-F2F59BF2651B}" type="presParOf" srcId="{019A1D0E-0C0D-4F12-961B-D2920A2DC25B}" destId="{52A0616B-E1AD-4CD9-945B-0700B0147BF4}" srcOrd="3" destOrd="0" presId="urn:microsoft.com/office/officeart/2005/8/layout/arrow2"/>
    <dgm:cxn modelId="{205A4F65-4858-4CB9-B3F3-B8AFF190EBF6}" type="presParOf" srcId="{019A1D0E-0C0D-4F12-961B-D2920A2DC25B}" destId="{DB42CE23-A9AD-4C46-A169-B430742C84B2}" srcOrd="4" destOrd="0" presId="urn:microsoft.com/office/officeart/2005/8/layout/arrow2"/>
    <dgm:cxn modelId="{808A02D9-D0E4-4F67-84C7-4932E652F93B}" type="presParOf" srcId="{019A1D0E-0C0D-4F12-961B-D2920A2DC25B}" destId="{22AA2C3E-71E9-44F2-9D5D-691E45CE05E8}" srcOrd="5" destOrd="0" presId="urn:microsoft.com/office/officeart/2005/8/layout/arrow2"/>
    <dgm:cxn modelId="{42940332-2860-4F4D-92B1-F5197CB42187}" type="presParOf" srcId="{019A1D0E-0C0D-4F12-961B-D2920A2DC25B}" destId="{EDF7E18F-7771-4DB8-B660-FAF541AD2C0B}" srcOrd="6" destOrd="0" presId="urn:microsoft.com/office/officeart/2005/8/layout/arrow2"/>
    <dgm:cxn modelId="{70AA0F77-F80B-4832-A0A1-78073A717DC7}" type="presParOf" srcId="{019A1D0E-0C0D-4F12-961B-D2920A2DC25B}" destId="{351B895D-C9ED-49D2-B4A4-537542AB51C4}" srcOrd="7" destOrd="0" presId="urn:microsoft.com/office/officeart/2005/8/layout/arrow2"/>
    <dgm:cxn modelId="{39DB073E-5E60-43E3-8F7B-C7AC17D711EA}" type="presParOf" srcId="{019A1D0E-0C0D-4F12-961B-D2920A2DC25B}" destId="{E090FB18-5E4A-47DA-A0EE-072E6F366B65}" srcOrd="8" destOrd="0" presId="urn:microsoft.com/office/officeart/2005/8/layout/arrow2"/>
    <dgm:cxn modelId="{FED65B03-216A-4AFB-B284-ACAF81476355}" type="presParOf" srcId="{019A1D0E-0C0D-4F12-961B-D2920A2DC25B}" destId="{1CC6629B-DE7A-4E9F-AFEC-6A068E1CE64D}"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5FB8E4-26B8-4D0B-B1DF-8E9FF2D9B02C}"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pt-PT"/>
        </a:p>
      </dgm:t>
    </dgm:pt>
    <dgm:pt modelId="{0A0E0DB3-F232-4D2F-87D7-1199AF82702D}">
      <dgm:prSet custT="1"/>
      <dgm:spPr/>
      <dgm:t>
        <a:bodyPr/>
        <a:lstStyle/>
        <a:p>
          <a:r>
            <a:rPr lang="en-US" sz="1200" dirty="0">
              <a:latin typeface="Roboto" panose="02000000000000000000" pitchFamily="2" charset="0"/>
              <a:ea typeface="Roboto" panose="02000000000000000000" pitchFamily="2" charset="0"/>
            </a:rPr>
            <a:t>Loaded the data using NumPy and Pandas</a:t>
          </a:r>
          <a:endParaRPr lang="pt-PT" sz="1200" dirty="0">
            <a:latin typeface="Roboto" panose="02000000000000000000" pitchFamily="2" charset="0"/>
            <a:ea typeface="Roboto" panose="02000000000000000000" pitchFamily="2" charset="0"/>
          </a:endParaRPr>
        </a:p>
      </dgm:t>
    </dgm:pt>
    <dgm:pt modelId="{9F59C5CF-36B1-4C22-8D83-2414431D864A}" type="parTrans" cxnId="{3CD1C429-09E2-4085-9371-3C546DBC947A}">
      <dgm:prSet/>
      <dgm:spPr/>
      <dgm:t>
        <a:bodyPr/>
        <a:lstStyle/>
        <a:p>
          <a:endParaRPr lang="pt-PT" sz="2400"/>
        </a:p>
      </dgm:t>
    </dgm:pt>
    <dgm:pt modelId="{94804736-F5D0-46CB-B774-FFD9F57E17C2}" type="sibTrans" cxnId="{3CD1C429-09E2-4085-9371-3C546DBC947A}">
      <dgm:prSet/>
      <dgm:spPr/>
      <dgm:t>
        <a:bodyPr/>
        <a:lstStyle/>
        <a:p>
          <a:endParaRPr lang="pt-PT" sz="2400"/>
        </a:p>
      </dgm:t>
    </dgm:pt>
    <dgm:pt modelId="{27266F00-95C0-49AD-B66E-AA048541313C}">
      <dgm:prSet custT="1"/>
      <dgm:spPr>
        <a:noFill/>
        <a:ln>
          <a:noFill/>
        </a:ln>
        <a:effectLst/>
      </dgm:spPr>
      <dgm:t>
        <a:bodyPr spcFirstLastPara="0" vert="horz" wrap="square" lIns="120265" tIns="0" rIns="0" bIns="0" numCol="1" spcCol="1270" anchor="t" anchorCtr="0"/>
        <a:lstStyle/>
        <a:p>
          <a:r>
            <a:rPr lang="en-US" sz="1200" kern="1200" dirty="0">
              <a:latin typeface="Roboto" panose="02000000000000000000" pitchFamily="2" charset="0"/>
              <a:ea typeface="Roboto" panose="02000000000000000000" pitchFamily="2" charset="0"/>
            </a:rPr>
            <a:t>Resort to different Machine Learning algorithms (models) and fine-tuned the hyperparameters using GridSearchCV</a:t>
          </a:r>
        </a:p>
        <a:p>
          <a:r>
            <a:rPr lang="en-US" sz="1000" kern="1200" dirty="0">
              <a:latin typeface="Roboto" panose="02000000000000000000" pitchFamily="2" charset="0"/>
              <a:ea typeface="Roboto" panose="02000000000000000000" pitchFamily="2" charset="0"/>
            </a:rPr>
            <a:t>Models: Logistic Regression, Support Vector Machine, </a:t>
          </a:r>
          <a:r>
            <a:rPr lang="en-US" sz="1100" kern="1200" dirty="0">
              <a:solidFill>
                <a:prstClr val="black">
                  <a:hueOff val="0"/>
                  <a:satOff val="0"/>
                  <a:lumOff val="0"/>
                  <a:alphaOff val="0"/>
                </a:prstClr>
              </a:solidFill>
              <a:latin typeface="Roboto" panose="02000000000000000000" pitchFamily="2" charset="0"/>
              <a:ea typeface="Roboto" panose="02000000000000000000" pitchFamily="2" charset="0"/>
              <a:cs typeface="+mn-cs"/>
            </a:rPr>
            <a:t>Decision</a:t>
          </a:r>
          <a:r>
            <a:rPr lang="en-US" sz="1000" kern="1200" dirty="0">
              <a:latin typeface="Roboto" panose="02000000000000000000" pitchFamily="2" charset="0"/>
              <a:ea typeface="Roboto" panose="02000000000000000000" pitchFamily="2" charset="0"/>
            </a:rPr>
            <a:t> Tree and k-Nearest Neighbors</a:t>
          </a:r>
          <a:endParaRPr lang="pt-PT" sz="1100" kern="1200" dirty="0">
            <a:latin typeface="Roboto" panose="02000000000000000000" pitchFamily="2" charset="0"/>
            <a:ea typeface="Roboto" panose="02000000000000000000" pitchFamily="2" charset="0"/>
          </a:endParaRPr>
        </a:p>
      </dgm:t>
    </dgm:pt>
    <dgm:pt modelId="{AF61022C-E2C8-4636-9AF0-F3BB0521462F}" type="parTrans" cxnId="{7A66DB4E-F8D4-4DC0-A55F-5C525E77CD40}">
      <dgm:prSet/>
      <dgm:spPr/>
      <dgm:t>
        <a:bodyPr/>
        <a:lstStyle/>
        <a:p>
          <a:endParaRPr lang="pt-PT" sz="2400"/>
        </a:p>
      </dgm:t>
    </dgm:pt>
    <dgm:pt modelId="{9CBECF9E-1337-4AE3-86C6-4FF61167EADD}" type="sibTrans" cxnId="{7A66DB4E-F8D4-4DC0-A55F-5C525E77CD40}">
      <dgm:prSet/>
      <dgm:spPr/>
      <dgm:t>
        <a:bodyPr/>
        <a:lstStyle/>
        <a:p>
          <a:endParaRPr lang="pt-PT" sz="2400"/>
        </a:p>
      </dgm:t>
    </dgm:pt>
    <dgm:pt modelId="{7E1AA738-E4BF-41CB-BC12-E1038CAF3BDD}">
      <dgm:prSet custT="1"/>
      <dgm:spPr/>
      <dgm:t>
        <a:bodyPr/>
        <a:lstStyle/>
        <a:p>
          <a:r>
            <a:rPr lang="en-US" sz="1200" dirty="0">
              <a:latin typeface="Roboto" panose="02000000000000000000" pitchFamily="2" charset="0"/>
              <a:ea typeface="Roboto" panose="02000000000000000000" pitchFamily="2" charset="0"/>
            </a:rPr>
            <a:t>Used </a:t>
          </a:r>
          <a:r>
            <a:rPr lang="en-US" sz="1200" i="1" dirty="0">
              <a:latin typeface="Roboto" panose="02000000000000000000" pitchFamily="2" charset="0"/>
              <a:ea typeface="Roboto" panose="02000000000000000000" pitchFamily="2" charset="0"/>
            </a:rPr>
            <a:t>accuracy</a:t>
          </a:r>
          <a:r>
            <a:rPr lang="en-US" sz="1200" dirty="0">
              <a:latin typeface="Roboto" panose="02000000000000000000" pitchFamily="2" charset="0"/>
              <a:ea typeface="Roboto" panose="02000000000000000000" pitchFamily="2" charset="0"/>
            </a:rPr>
            <a:t> and </a:t>
          </a:r>
          <a:r>
            <a:rPr lang="en-US" sz="1200" i="1" dirty="0">
              <a:latin typeface="Roboto" panose="02000000000000000000" pitchFamily="2" charset="0"/>
              <a:ea typeface="Roboto" panose="02000000000000000000" pitchFamily="2" charset="0"/>
            </a:rPr>
            <a:t>confusion matrix </a:t>
          </a:r>
          <a:r>
            <a:rPr lang="en-US" sz="1200" dirty="0">
              <a:latin typeface="Roboto" panose="02000000000000000000" pitchFamily="2" charset="0"/>
              <a:ea typeface="Roboto" panose="02000000000000000000" pitchFamily="2" charset="0"/>
            </a:rPr>
            <a:t>as our metrics to evaluate the performance of each classification</a:t>
          </a:r>
          <a:endParaRPr lang="pt-PT" sz="1200" dirty="0">
            <a:latin typeface="Roboto" panose="02000000000000000000" pitchFamily="2" charset="0"/>
            <a:ea typeface="Roboto" panose="02000000000000000000" pitchFamily="2" charset="0"/>
          </a:endParaRPr>
        </a:p>
      </dgm:t>
    </dgm:pt>
    <dgm:pt modelId="{F7222F5E-56C6-408E-8DA3-188A5BD24EBB}" type="parTrans" cxnId="{0876D4C3-C99B-46B8-B177-C22F1182915D}">
      <dgm:prSet/>
      <dgm:spPr/>
      <dgm:t>
        <a:bodyPr/>
        <a:lstStyle/>
        <a:p>
          <a:endParaRPr lang="pt-PT" sz="2400"/>
        </a:p>
      </dgm:t>
    </dgm:pt>
    <dgm:pt modelId="{9D1D229A-53CC-49B6-83E0-0CCB5F11DED3}" type="sibTrans" cxnId="{0876D4C3-C99B-46B8-B177-C22F1182915D}">
      <dgm:prSet/>
      <dgm:spPr/>
      <dgm:t>
        <a:bodyPr/>
        <a:lstStyle/>
        <a:p>
          <a:endParaRPr lang="pt-PT" sz="2400"/>
        </a:p>
      </dgm:t>
    </dgm:pt>
    <dgm:pt modelId="{1C1E4172-6DF3-4C1B-835E-FB5F4864019B}">
      <dgm:prSet custT="1"/>
      <dgm:spPr/>
      <dgm:t>
        <a:bodyPr/>
        <a:lstStyle/>
        <a:p>
          <a:r>
            <a:rPr lang="en-US" sz="1200" dirty="0">
              <a:latin typeface="Roboto" panose="02000000000000000000" pitchFamily="2" charset="0"/>
              <a:ea typeface="Roboto" panose="02000000000000000000" pitchFamily="2" charset="0"/>
            </a:rPr>
            <a:t>Standardized the data and split the data into training and testing sets</a:t>
          </a:r>
          <a:endParaRPr lang="pt-PT" sz="1200" dirty="0">
            <a:latin typeface="Roboto" panose="02000000000000000000" pitchFamily="2" charset="0"/>
            <a:ea typeface="Roboto" panose="02000000000000000000" pitchFamily="2" charset="0"/>
          </a:endParaRPr>
        </a:p>
      </dgm:t>
    </dgm:pt>
    <dgm:pt modelId="{5C5B8FBA-8FE8-4E93-9240-31B11C346B39}" type="parTrans" cxnId="{5D22B7C3-9E9E-4224-AF16-7A1379A185C2}">
      <dgm:prSet/>
      <dgm:spPr/>
      <dgm:t>
        <a:bodyPr/>
        <a:lstStyle/>
        <a:p>
          <a:endParaRPr lang="pt-PT"/>
        </a:p>
      </dgm:t>
    </dgm:pt>
    <dgm:pt modelId="{5C0C1641-4131-457B-880F-22B140F4DC22}" type="sibTrans" cxnId="{5D22B7C3-9E9E-4224-AF16-7A1379A185C2}">
      <dgm:prSet/>
      <dgm:spPr/>
      <dgm:t>
        <a:bodyPr/>
        <a:lstStyle/>
        <a:p>
          <a:endParaRPr lang="pt-PT"/>
        </a:p>
      </dgm:t>
    </dgm:pt>
    <dgm:pt modelId="{815D04B1-3293-43FF-BDD9-5F5A9BA6BA9E}">
      <dgm:prSet custT="1"/>
      <dgm:spPr/>
      <dgm:t>
        <a:bodyPr/>
        <a:lstStyle/>
        <a:p>
          <a:r>
            <a:rPr lang="en-US" sz="1200" dirty="0">
              <a:latin typeface="Roboto" panose="02000000000000000000" pitchFamily="2" charset="0"/>
              <a:ea typeface="Roboto" panose="02000000000000000000" pitchFamily="2" charset="0"/>
            </a:rPr>
            <a:t>Pick the model who provided the best results.</a:t>
          </a:r>
          <a:endParaRPr lang="pt-PT" sz="1200" dirty="0">
            <a:latin typeface="Roboto" panose="02000000000000000000" pitchFamily="2" charset="0"/>
            <a:ea typeface="Roboto" panose="02000000000000000000" pitchFamily="2" charset="0"/>
          </a:endParaRPr>
        </a:p>
      </dgm:t>
    </dgm:pt>
    <dgm:pt modelId="{1E9EB479-78D9-40F2-941E-CB53BFD1A6A9}" type="parTrans" cxnId="{9778933C-524F-4EAF-97F2-9804F8F46E92}">
      <dgm:prSet/>
      <dgm:spPr/>
      <dgm:t>
        <a:bodyPr/>
        <a:lstStyle/>
        <a:p>
          <a:endParaRPr lang="pt-PT"/>
        </a:p>
      </dgm:t>
    </dgm:pt>
    <dgm:pt modelId="{38887E66-3C9C-46B8-A24F-E7A7C71E8BD0}" type="sibTrans" cxnId="{9778933C-524F-4EAF-97F2-9804F8F46E92}">
      <dgm:prSet/>
      <dgm:spPr/>
      <dgm:t>
        <a:bodyPr/>
        <a:lstStyle/>
        <a:p>
          <a:endParaRPr lang="pt-PT"/>
        </a:p>
      </dgm:t>
    </dgm:pt>
    <dgm:pt modelId="{115D9B4E-682E-4707-8164-077097E7F782}" type="pres">
      <dgm:prSet presAssocID="{725FB8E4-26B8-4D0B-B1DF-8E9FF2D9B02C}" presName="arrowDiagram" presStyleCnt="0">
        <dgm:presLayoutVars>
          <dgm:chMax val="5"/>
          <dgm:dir/>
          <dgm:resizeHandles val="exact"/>
        </dgm:presLayoutVars>
      </dgm:prSet>
      <dgm:spPr/>
    </dgm:pt>
    <dgm:pt modelId="{832C893B-C672-401E-8515-8E8C7DE8CAAB}" type="pres">
      <dgm:prSet presAssocID="{725FB8E4-26B8-4D0B-B1DF-8E9FF2D9B02C}" presName="arrow" presStyleLbl="bgShp" presStyleIdx="0" presStyleCnt="1"/>
      <dgm:spPr/>
    </dgm:pt>
    <dgm:pt modelId="{3A98DBE8-E3B2-44D0-B1B5-545C81024233}" type="pres">
      <dgm:prSet presAssocID="{725FB8E4-26B8-4D0B-B1DF-8E9FF2D9B02C}" presName="arrowDiagram5" presStyleCnt="0"/>
      <dgm:spPr/>
    </dgm:pt>
    <dgm:pt modelId="{38C6CA1A-66B1-4F39-81B5-06C2E894D037}" type="pres">
      <dgm:prSet presAssocID="{0A0E0DB3-F232-4D2F-87D7-1199AF82702D}" presName="bullet5a" presStyleLbl="node1" presStyleIdx="0" presStyleCnt="5"/>
      <dgm:spPr/>
    </dgm:pt>
    <dgm:pt modelId="{1090D2EA-CF2E-4913-B909-5F79BB47D0D6}" type="pres">
      <dgm:prSet presAssocID="{0A0E0DB3-F232-4D2F-87D7-1199AF82702D}" presName="textBox5a" presStyleLbl="revTx" presStyleIdx="0" presStyleCnt="5">
        <dgm:presLayoutVars>
          <dgm:bulletEnabled val="1"/>
        </dgm:presLayoutVars>
      </dgm:prSet>
      <dgm:spPr/>
    </dgm:pt>
    <dgm:pt modelId="{C3304BCA-7E82-4C16-BBA8-FA57B0190D91}" type="pres">
      <dgm:prSet presAssocID="{1C1E4172-6DF3-4C1B-835E-FB5F4864019B}" presName="bullet5b" presStyleLbl="node1" presStyleIdx="1" presStyleCnt="5"/>
      <dgm:spPr/>
    </dgm:pt>
    <dgm:pt modelId="{D02E3EF6-20D4-42ED-B123-F8A3E3317490}" type="pres">
      <dgm:prSet presAssocID="{1C1E4172-6DF3-4C1B-835E-FB5F4864019B}" presName="textBox5b" presStyleLbl="revTx" presStyleIdx="1" presStyleCnt="5">
        <dgm:presLayoutVars>
          <dgm:bulletEnabled val="1"/>
        </dgm:presLayoutVars>
      </dgm:prSet>
      <dgm:spPr/>
    </dgm:pt>
    <dgm:pt modelId="{CFC00965-EFCE-4F67-9292-F48C25FCC805}" type="pres">
      <dgm:prSet presAssocID="{27266F00-95C0-49AD-B66E-AA048541313C}" presName="bullet5c" presStyleLbl="node1" presStyleIdx="2" presStyleCnt="5"/>
      <dgm:spPr/>
    </dgm:pt>
    <dgm:pt modelId="{7ECF660A-FD01-4B1D-9053-7348D1FC07C2}" type="pres">
      <dgm:prSet presAssocID="{27266F00-95C0-49AD-B66E-AA048541313C}" presName="textBox5c" presStyleLbl="revTx" presStyleIdx="2" presStyleCnt="5" custLinFactNeighborX="7840" custLinFactNeighborY="0">
        <dgm:presLayoutVars>
          <dgm:bulletEnabled val="1"/>
        </dgm:presLayoutVars>
      </dgm:prSet>
      <dgm:spPr/>
    </dgm:pt>
    <dgm:pt modelId="{29D5BADD-E774-4D7E-85D1-D6B39E69CA34}" type="pres">
      <dgm:prSet presAssocID="{7E1AA738-E4BF-41CB-BC12-E1038CAF3BDD}" presName="bullet5d" presStyleLbl="node1" presStyleIdx="3" presStyleCnt="5"/>
      <dgm:spPr/>
    </dgm:pt>
    <dgm:pt modelId="{1A01945A-0438-428C-A8C2-3740AE1EBD89}" type="pres">
      <dgm:prSet presAssocID="{7E1AA738-E4BF-41CB-BC12-E1038CAF3BDD}" presName="textBox5d" presStyleLbl="revTx" presStyleIdx="3" presStyleCnt="5">
        <dgm:presLayoutVars>
          <dgm:bulletEnabled val="1"/>
        </dgm:presLayoutVars>
      </dgm:prSet>
      <dgm:spPr/>
    </dgm:pt>
    <dgm:pt modelId="{FA30D31A-3F35-4AA9-A33E-5B58082D7215}" type="pres">
      <dgm:prSet presAssocID="{815D04B1-3293-43FF-BDD9-5F5A9BA6BA9E}" presName="bullet5e" presStyleLbl="node1" presStyleIdx="4" presStyleCnt="5"/>
      <dgm:spPr/>
    </dgm:pt>
    <dgm:pt modelId="{C5E7D173-BF9E-460C-A348-93037EA9AC1E}" type="pres">
      <dgm:prSet presAssocID="{815D04B1-3293-43FF-BDD9-5F5A9BA6BA9E}" presName="textBox5e" presStyleLbl="revTx" presStyleIdx="4" presStyleCnt="5">
        <dgm:presLayoutVars>
          <dgm:bulletEnabled val="1"/>
        </dgm:presLayoutVars>
      </dgm:prSet>
      <dgm:spPr/>
    </dgm:pt>
  </dgm:ptLst>
  <dgm:cxnLst>
    <dgm:cxn modelId="{441C091F-C5B8-4D11-9424-BFF2BB2AC0AD}" type="presOf" srcId="{7E1AA738-E4BF-41CB-BC12-E1038CAF3BDD}" destId="{1A01945A-0438-428C-A8C2-3740AE1EBD89}" srcOrd="0" destOrd="0" presId="urn:microsoft.com/office/officeart/2005/8/layout/arrow2"/>
    <dgm:cxn modelId="{3CD1C429-09E2-4085-9371-3C546DBC947A}" srcId="{725FB8E4-26B8-4D0B-B1DF-8E9FF2D9B02C}" destId="{0A0E0DB3-F232-4D2F-87D7-1199AF82702D}" srcOrd="0" destOrd="0" parTransId="{9F59C5CF-36B1-4C22-8D83-2414431D864A}" sibTransId="{94804736-F5D0-46CB-B774-FFD9F57E17C2}"/>
    <dgm:cxn modelId="{3761F933-FB52-46A3-9F91-B871AA8CF55E}" type="presOf" srcId="{27266F00-95C0-49AD-B66E-AA048541313C}" destId="{7ECF660A-FD01-4B1D-9053-7348D1FC07C2}" srcOrd="0" destOrd="0" presId="urn:microsoft.com/office/officeart/2005/8/layout/arrow2"/>
    <dgm:cxn modelId="{9778933C-524F-4EAF-97F2-9804F8F46E92}" srcId="{725FB8E4-26B8-4D0B-B1DF-8E9FF2D9B02C}" destId="{815D04B1-3293-43FF-BDD9-5F5A9BA6BA9E}" srcOrd="4" destOrd="0" parTransId="{1E9EB479-78D9-40F2-941E-CB53BFD1A6A9}" sibTransId="{38887E66-3C9C-46B8-A24F-E7A7C71E8BD0}"/>
    <dgm:cxn modelId="{7A66DB4E-F8D4-4DC0-A55F-5C525E77CD40}" srcId="{725FB8E4-26B8-4D0B-B1DF-8E9FF2D9B02C}" destId="{27266F00-95C0-49AD-B66E-AA048541313C}" srcOrd="2" destOrd="0" parTransId="{AF61022C-E2C8-4636-9AF0-F3BB0521462F}" sibTransId="{9CBECF9E-1337-4AE3-86C6-4FF61167EADD}"/>
    <dgm:cxn modelId="{E377347D-B61C-49C7-AEFC-A2F0881B27AA}" type="presOf" srcId="{0A0E0DB3-F232-4D2F-87D7-1199AF82702D}" destId="{1090D2EA-CF2E-4913-B909-5F79BB47D0D6}" srcOrd="0" destOrd="0" presId="urn:microsoft.com/office/officeart/2005/8/layout/arrow2"/>
    <dgm:cxn modelId="{E9C92088-E200-4253-A956-7804CAFF98D1}" type="presOf" srcId="{1C1E4172-6DF3-4C1B-835E-FB5F4864019B}" destId="{D02E3EF6-20D4-42ED-B123-F8A3E3317490}" srcOrd="0" destOrd="0" presId="urn:microsoft.com/office/officeart/2005/8/layout/arrow2"/>
    <dgm:cxn modelId="{5D22B7C3-9E9E-4224-AF16-7A1379A185C2}" srcId="{725FB8E4-26B8-4D0B-B1DF-8E9FF2D9B02C}" destId="{1C1E4172-6DF3-4C1B-835E-FB5F4864019B}" srcOrd="1" destOrd="0" parTransId="{5C5B8FBA-8FE8-4E93-9240-31B11C346B39}" sibTransId="{5C0C1641-4131-457B-880F-22B140F4DC22}"/>
    <dgm:cxn modelId="{0876D4C3-C99B-46B8-B177-C22F1182915D}" srcId="{725FB8E4-26B8-4D0B-B1DF-8E9FF2D9B02C}" destId="{7E1AA738-E4BF-41CB-BC12-E1038CAF3BDD}" srcOrd="3" destOrd="0" parTransId="{F7222F5E-56C6-408E-8DA3-188A5BD24EBB}" sibTransId="{9D1D229A-53CC-49B6-83E0-0CCB5F11DED3}"/>
    <dgm:cxn modelId="{08129EDB-6650-4EB0-A40C-E29093ABDB6F}" type="presOf" srcId="{815D04B1-3293-43FF-BDD9-5F5A9BA6BA9E}" destId="{C5E7D173-BF9E-460C-A348-93037EA9AC1E}" srcOrd="0" destOrd="0" presId="urn:microsoft.com/office/officeart/2005/8/layout/arrow2"/>
    <dgm:cxn modelId="{356399E4-4351-42CD-913F-794F4D87CD70}" type="presOf" srcId="{725FB8E4-26B8-4D0B-B1DF-8E9FF2D9B02C}" destId="{115D9B4E-682E-4707-8164-077097E7F782}" srcOrd="0" destOrd="0" presId="urn:microsoft.com/office/officeart/2005/8/layout/arrow2"/>
    <dgm:cxn modelId="{C0498B87-A704-4013-A373-A8A1C9C9E8C2}" type="presParOf" srcId="{115D9B4E-682E-4707-8164-077097E7F782}" destId="{832C893B-C672-401E-8515-8E8C7DE8CAAB}" srcOrd="0" destOrd="0" presId="urn:microsoft.com/office/officeart/2005/8/layout/arrow2"/>
    <dgm:cxn modelId="{EDF7E28A-17DB-46E4-80AF-66BC2054C2BF}" type="presParOf" srcId="{115D9B4E-682E-4707-8164-077097E7F782}" destId="{3A98DBE8-E3B2-44D0-B1B5-545C81024233}" srcOrd="1" destOrd="0" presId="urn:microsoft.com/office/officeart/2005/8/layout/arrow2"/>
    <dgm:cxn modelId="{A9806F5F-EBFB-4486-974C-D6AA0F25F525}" type="presParOf" srcId="{3A98DBE8-E3B2-44D0-B1B5-545C81024233}" destId="{38C6CA1A-66B1-4F39-81B5-06C2E894D037}" srcOrd="0" destOrd="0" presId="urn:microsoft.com/office/officeart/2005/8/layout/arrow2"/>
    <dgm:cxn modelId="{A747F95C-13C6-410B-8D5C-F05615AA1F44}" type="presParOf" srcId="{3A98DBE8-E3B2-44D0-B1B5-545C81024233}" destId="{1090D2EA-CF2E-4913-B909-5F79BB47D0D6}" srcOrd="1" destOrd="0" presId="urn:microsoft.com/office/officeart/2005/8/layout/arrow2"/>
    <dgm:cxn modelId="{201FFDF3-A323-43E0-8B9A-BDD45C0B7A81}" type="presParOf" srcId="{3A98DBE8-E3B2-44D0-B1B5-545C81024233}" destId="{C3304BCA-7E82-4C16-BBA8-FA57B0190D91}" srcOrd="2" destOrd="0" presId="urn:microsoft.com/office/officeart/2005/8/layout/arrow2"/>
    <dgm:cxn modelId="{A6039481-53F3-409C-9915-9D0C93D14B0B}" type="presParOf" srcId="{3A98DBE8-E3B2-44D0-B1B5-545C81024233}" destId="{D02E3EF6-20D4-42ED-B123-F8A3E3317490}" srcOrd="3" destOrd="0" presId="urn:microsoft.com/office/officeart/2005/8/layout/arrow2"/>
    <dgm:cxn modelId="{A5A83CD5-B03E-4CAB-BDF2-5D5652055E6D}" type="presParOf" srcId="{3A98DBE8-E3B2-44D0-B1B5-545C81024233}" destId="{CFC00965-EFCE-4F67-9292-F48C25FCC805}" srcOrd="4" destOrd="0" presId="urn:microsoft.com/office/officeart/2005/8/layout/arrow2"/>
    <dgm:cxn modelId="{4E79B214-3DF1-45F4-B2A0-D035C1ECFF28}" type="presParOf" srcId="{3A98DBE8-E3B2-44D0-B1B5-545C81024233}" destId="{7ECF660A-FD01-4B1D-9053-7348D1FC07C2}" srcOrd="5" destOrd="0" presId="urn:microsoft.com/office/officeart/2005/8/layout/arrow2"/>
    <dgm:cxn modelId="{4D2E7712-8E7C-47A1-AF22-6179A7321848}" type="presParOf" srcId="{3A98DBE8-E3B2-44D0-B1B5-545C81024233}" destId="{29D5BADD-E774-4D7E-85D1-D6B39E69CA34}" srcOrd="6" destOrd="0" presId="urn:microsoft.com/office/officeart/2005/8/layout/arrow2"/>
    <dgm:cxn modelId="{1BA162AD-0199-46DC-9C1A-F0CC7F967FFE}" type="presParOf" srcId="{3A98DBE8-E3B2-44D0-B1B5-545C81024233}" destId="{1A01945A-0438-428C-A8C2-3740AE1EBD89}" srcOrd="7" destOrd="0" presId="urn:microsoft.com/office/officeart/2005/8/layout/arrow2"/>
    <dgm:cxn modelId="{69FF51C0-F955-49EC-B01F-A446CD8DAFC0}" type="presParOf" srcId="{3A98DBE8-E3B2-44D0-B1B5-545C81024233}" destId="{FA30D31A-3F35-4AA9-A33E-5B58082D7215}" srcOrd="8" destOrd="0" presId="urn:microsoft.com/office/officeart/2005/8/layout/arrow2"/>
    <dgm:cxn modelId="{5FAADEFA-94E7-4FD1-89FA-F3F4225656A0}" type="presParOf" srcId="{3A98DBE8-E3B2-44D0-B1B5-545C81024233}" destId="{C5E7D173-BF9E-460C-A348-93037EA9AC1E}"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119DA-651E-4480-BE88-52ACEB6454DD}">
      <dsp:nvSpPr>
        <dsp:cNvPr id="0" name=""/>
        <dsp:cNvSpPr/>
      </dsp:nvSpPr>
      <dsp:spPr>
        <a:xfrm>
          <a:off x="2931976" y="2764"/>
          <a:ext cx="1586072" cy="763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PT" sz="1400" kern="1200" dirty="0">
              <a:latin typeface="Roboto" panose="02000000000000000000" pitchFamily="2" charset="0"/>
              <a:ea typeface="Roboto" panose="02000000000000000000" pitchFamily="2" charset="0"/>
            </a:rPr>
            <a:t>Data Collection</a:t>
          </a:r>
        </a:p>
        <a:p>
          <a:pPr marL="0" lvl="0" indent="0" algn="ctr" defTabSz="622300">
            <a:lnSpc>
              <a:spcPct val="90000"/>
            </a:lnSpc>
            <a:spcBef>
              <a:spcPct val="0"/>
            </a:spcBef>
            <a:spcAft>
              <a:spcPct val="35000"/>
            </a:spcAft>
            <a:buNone/>
          </a:pPr>
          <a:r>
            <a:rPr lang="pt-PT" sz="1000" kern="1200" dirty="0">
              <a:latin typeface="Roboto" panose="02000000000000000000" pitchFamily="2" charset="0"/>
              <a:ea typeface="Roboto" panose="02000000000000000000" pitchFamily="2" charset="0"/>
            </a:rPr>
            <a:t>(</a:t>
          </a:r>
          <a:r>
            <a:rPr lang="pt-PT" sz="1000" kern="1200" dirty="0" err="1">
              <a:latin typeface="Roboto" panose="02000000000000000000" pitchFamily="2" charset="0"/>
              <a:ea typeface="Roboto" panose="02000000000000000000" pitchFamily="2" charset="0"/>
            </a:rPr>
            <a:t>api</a:t>
          </a:r>
          <a:r>
            <a:rPr lang="pt-PT" sz="1000" kern="1200" dirty="0">
              <a:latin typeface="Roboto" panose="02000000000000000000" pitchFamily="2" charset="0"/>
              <a:ea typeface="Roboto" panose="02000000000000000000" pitchFamily="2" charset="0"/>
            </a:rPr>
            <a:t>/</a:t>
          </a:r>
          <a:r>
            <a:rPr lang="pt-PT" sz="1000" kern="1200" dirty="0" err="1">
              <a:latin typeface="Roboto" panose="02000000000000000000" pitchFamily="2" charset="0"/>
              <a:ea typeface="Roboto" panose="02000000000000000000" pitchFamily="2" charset="0"/>
            </a:rPr>
            <a:t>webscraping</a:t>
          </a:r>
          <a:r>
            <a:rPr lang="pt-PT" sz="1000" kern="1200" dirty="0">
              <a:latin typeface="Roboto" panose="02000000000000000000" pitchFamily="2" charset="0"/>
              <a:ea typeface="Roboto" panose="02000000000000000000" pitchFamily="2" charset="0"/>
            </a:rPr>
            <a:t>)</a:t>
          </a:r>
        </a:p>
      </dsp:txBody>
      <dsp:txXfrm>
        <a:off x="2969264" y="40052"/>
        <a:ext cx="1511496" cy="689275"/>
      </dsp:txXfrm>
    </dsp:sp>
    <dsp:sp modelId="{4EBA6FD5-7002-4042-A7AA-743EEE1BBE73}">
      <dsp:nvSpPr>
        <dsp:cNvPr id="0" name=""/>
        <dsp:cNvSpPr/>
      </dsp:nvSpPr>
      <dsp:spPr>
        <a:xfrm>
          <a:off x="1510343" y="371202"/>
          <a:ext cx="4361891" cy="4361891"/>
        </a:xfrm>
        <a:custGeom>
          <a:avLst/>
          <a:gdLst/>
          <a:ahLst/>
          <a:cxnLst/>
          <a:rect l="0" t="0" r="0" b="0"/>
          <a:pathLst>
            <a:path>
              <a:moveTo>
                <a:pt x="3014932" y="165755"/>
              </a:moveTo>
              <a:arcTo wR="2180945" hR="2180945" stAng="17548934" swAng="121409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9BACC33-7163-4A15-A9DB-4D0401B9CDD2}">
      <dsp:nvSpPr>
        <dsp:cNvPr id="0" name=""/>
        <dsp:cNvSpPr/>
      </dsp:nvSpPr>
      <dsp:spPr>
        <a:xfrm>
          <a:off x="4791421" y="955095"/>
          <a:ext cx="1440000" cy="763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PT" sz="1400" kern="1200" dirty="0">
              <a:latin typeface="Roboto" panose="02000000000000000000" pitchFamily="2" charset="0"/>
              <a:ea typeface="Roboto" panose="02000000000000000000" pitchFamily="2" charset="0"/>
            </a:rPr>
            <a:t>Data </a:t>
          </a:r>
          <a:r>
            <a:rPr lang="pt-PT" sz="1400" kern="1200" dirty="0" err="1">
              <a:latin typeface="Roboto" panose="02000000000000000000" pitchFamily="2" charset="0"/>
              <a:ea typeface="Roboto" panose="02000000000000000000" pitchFamily="2" charset="0"/>
            </a:rPr>
            <a:t>Wrangling</a:t>
          </a:r>
          <a:endParaRPr lang="pt-PT" sz="1400" kern="1200" dirty="0">
            <a:latin typeface="Roboto" panose="02000000000000000000" pitchFamily="2" charset="0"/>
            <a:ea typeface="Roboto" panose="02000000000000000000" pitchFamily="2" charset="0"/>
          </a:endParaRPr>
        </a:p>
      </dsp:txBody>
      <dsp:txXfrm>
        <a:off x="4828709" y="992383"/>
        <a:ext cx="1365424" cy="689275"/>
      </dsp:txXfrm>
    </dsp:sp>
    <dsp:sp modelId="{AEE8AC22-856C-4593-9AA5-F0CC6A2A353F}">
      <dsp:nvSpPr>
        <dsp:cNvPr id="0" name=""/>
        <dsp:cNvSpPr/>
      </dsp:nvSpPr>
      <dsp:spPr>
        <a:xfrm>
          <a:off x="1523806" y="369484"/>
          <a:ext cx="4361891" cy="4361891"/>
        </a:xfrm>
        <a:custGeom>
          <a:avLst/>
          <a:gdLst/>
          <a:ahLst/>
          <a:cxnLst/>
          <a:rect l="0" t="0" r="0" b="0"/>
          <a:pathLst>
            <a:path>
              <a:moveTo>
                <a:pt x="4200449" y="1357459"/>
              </a:moveTo>
              <a:arcTo wR="2180945" hR="2180945" stAng="20268960" swAng="134419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BCCF16-E298-4793-A4C3-72D0BF276583}">
      <dsp:nvSpPr>
        <dsp:cNvPr id="0" name=""/>
        <dsp:cNvSpPr/>
      </dsp:nvSpPr>
      <dsp:spPr>
        <a:xfrm>
          <a:off x="5130171" y="2567417"/>
          <a:ext cx="1442233" cy="763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PT" sz="1400" kern="1200" dirty="0">
              <a:latin typeface="Roboto" panose="02000000000000000000" pitchFamily="2" charset="0"/>
              <a:ea typeface="Roboto" panose="02000000000000000000" pitchFamily="2" charset="0"/>
            </a:rPr>
            <a:t>Exploratory Data Analysis </a:t>
          </a:r>
        </a:p>
        <a:p>
          <a:pPr marL="0" lvl="0" indent="0" algn="ctr" defTabSz="622300">
            <a:lnSpc>
              <a:spcPct val="90000"/>
            </a:lnSpc>
            <a:spcBef>
              <a:spcPct val="0"/>
            </a:spcBef>
            <a:spcAft>
              <a:spcPct val="35000"/>
            </a:spcAft>
            <a:buNone/>
          </a:pPr>
          <a:r>
            <a:rPr lang="pt-PT" sz="1000" kern="1200" dirty="0">
              <a:latin typeface="Roboto" panose="02000000000000000000" pitchFamily="2" charset="0"/>
              <a:ea typeface="Roboto" panose="02000000000000000000" pitchFamily="2" charset="0"/>
            </a:rPr>
            <a:t>(SQL)</a:t>
          </a:r>
        </a:p>
      </dsp:txBody>
      <dsp:txXfrm>
        <a:off x="5167459" y="2604705"/>
        <a:ext cx="1367657" cy="689275"/>
      </dsp:txXfrm>
    </dsp:sp>
    <dsp:sp modelId="{A713DB2C-57A7-421A-9DBF-24C38C720956}">
      <dsp:nvSpPr>
        <dsp:cNvPr id="0" name=""/>
        <dsp:cNvSpPr/>
      </dsp:nvSpPr>
      <dsp:spPr>
        <a:xfrm>
          <a:off x="1455869" y="593302"/>
          <a:ext cx="4361891" cy="4361891"/>
        </a:xfrm>
        <a:custGeom>
          <a:avLst/>
          <a:gdLst/>
          <a:ahLst/>
          <a:cxnLst/>
          <a:rect l="0" t="0" r="0" b="0"/>
          <a:pathLst>
            <a:path>
              <a:moveTo>
                <a:pt x="4287318" y="2746383"/>
              </a:moveTo>
              <a:arcTo wR="2180945" hR="2180945" stAng="901579" swAng="135494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8B26788-4B35-4CEC-B686-B304266561D1}">
      <dsp:nvSpPr>
        <dsp:cNvPr id="0" name=""/>
        <dsp:cNvSpPr/>
      </dsp:nvSpPr>
      <dsp:spPr>
        <a:xfrm>
          <a:off x="4164652" y="4112095"/>
          <a:ext cx="1440000" cy="7632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PT" sz="1400" kern="1200" dirty="0">
              <a:latin typeface="Roboto" panose="02000000000000000000" pitchFamily="2" charset="0"/>
              <a:ea typeface="Roboto" panose="02000000000000000000" pitchFamily="2" charset="0"/>
            </a:rPr>
            <a:t>Exploratory Data Analysis</a:t>
          </a:r>
        </a:p>
        <a:p>
          <a:pPr marL="0" lvl="0" indent="0" algn="ctr" defTabSz="622300">
            <a:lnSpc>
              <a:spcPct val="90000"/>
            </a:lnSpc>
            <a:spcBef>
              <a:spcPct val="0"/>
            </a:spcBef>
            <a:spcAft>
              <a:spcPct val="35000"/>
            </a:spcAft>
            <a:buNone/>
          </a:pPr>
          <a:r>
            <a:rPr lang="pt-PT" sz="1000" kern="1200" dirty="0">
              <a:latin typeface="Roboto" panose="02000000000000000000" pitchFamily="2" charset="0"/>
              <a:ea typeface="Roboto" panose="02000000000000000000" pitchFamily="2" charset="0"/>
            </a:rPr>
            <a:t>(Visualization) </a:t>
          </a:r>
        </a:p>
      </dsp:txBody>
      <dsp:txXfrm>
        <a:off x="4201908" y="4149351"/>
        <a:ext cx="1365488" cy="688689"/>
      </dsp:txXfrm>
    </dsp:sp>
    <dsp:sp modelId="{4C222813-244F-45C2-9BB1-F791C3ABE715}">
      <dsp:nvSpPr>
        <dsp:cNvPr id="0" name=""/>
        <dsp:cNvSpPr/>
      </dsp:nvSpPr>
      <dsp:spPr>
        <a:xfrm>
          <a:off x="1640049" y="437548"/>
          <a:ext cx="4361891" cy="4361891"/>
        </a:xfrm>
        <a:custGeom>
          <a:avLst/>
          <a:gdLst/>
          <a:ahLst/>
          <a:cxnLst/>
          <a:rect l="0" t="0" r="0" b="0"/>
          <a:pathLst>
            <a:path>
              <a:moveTo>
                <a:pt x="2516416" y="4335936"/>
              </a:moveTo>
              <a:arcTo wR="2180945" hR="2180945" stAng="4869102" swAng="128820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88F3EF-5BD9-4231-A522-1FB1762DAC8A}">
      <dsp:nvSpPr>
        <dsp:cNvPr id="0" name=""/>
        <dsp:cNvSpPr/>
      </dsp:nvSpPr>
      <dsp:spPr>
        <a:xfrm>
          <a:off x="1896341" y="4099732"/>
          <a:ext cx="1440000" cy="763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PT" sz="1400" kern="1200" dirty="0">
              <a:latin typeface="Roboto" panose="02000000000000000000" pitchFamily="2" charset="0"/>
              <a:ea typeface="Roboto" panose="02000000000000000000" pitchFamily="2" charset="0"/>
            </a:rPr>
            <a:t>Interactive Visuals</a:t>
          </a:r>
        </a:p>
        <a:p>
          <a:pPr marL="0" lvl="0" indent="0" algn="ctr" defTabSz="622300">
            <a:lnSpc>
              <a:spcPct val="90000"/>
            </a:lnSpc>
            <a:spcBef>
              <a:spcPct val="0"/>
            </a:spcBef>
            <a:spcAft>
              <a:spcPct val="35000"/>
            </a:spcAft>
            <a:buNone/>
          </a:pPr>
          <a:r>
            <a:rPr lang="pt-PT" sz="1000" kern="1200" dirty="0">
              <a:latin typeface="Roboto" panose="02000000000000000000" pitchFamily="2" charset="0"/>
              <a:ea typeface="Roboto" panose="02000000000000000000" pitchFamily="2" charset="0"/>
            </a:rPr>
            <a:t>(Folium)</a:t>
          </a:r>
        </a:p>
      </dsp:txBody>
      <dsp:txXfrm>
        <a:off x="1933629" y="4137020"/>
        <a:ext cx="1365424" cy="689275"/>
      </dsp:txXfrm>
    </dsp:sp>
    <dsp:sp modelId="{0AD2C773-4E2D-4A47-9BD8-05F25353BD8E}">
      <dsp:nvSpPr>
        <dsp:cNvPr id="0" name=""/>
        <dsp:cNvSpPr/>
      </dsp:nvSpPr>
      <dsp:spPr>
        <a:xfrm>
          <a:off x="1579322" y="471059"/>
          <a:ext cx="4361891" cy="4361891"/>
        </a:xfrm>
        <a:custGeom>
          <a:avLst/>
          <a:gdLst/>
          <a:ahLst/>
          <a:cxnLst/>
          <a:rect l="0" t="0" r="0" b="0"/>
          <a:pathLst>
            <a:path>
              <a:moveTo>
                <a:pt x="544638" y="3622827"/>
              </a:moveTo>
              <a:arcTo wR="2180945" hR="2180945" stAng="8316848" swAng="121206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C755807-36C6-4959-A433-BAF5BBD7B8E9}">
      <dsp:nvSpPr>
        <dsp:cNvPr id="0" name=""/>
        <dsp:cNvSpPr/>
      </dsp:nvSpPr>
      <dsp:spPr>
        <a:xfrm>
          <a:off x="878747" y="2669016"/>
          <a:ext cx="1440000" cy="763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PT" sz="1400" kern="1200" dirty="0" err="1">
              <a:latin typeface="Roboto" panose="02000000000000000000" pitchFamily="2" charset="0"/>
              <a:ea typeface="Roboto" panose="02000000000000000000" pitchFamily="2" charset="0"/>
            </a:rPr>
            <a:t>Plotly</a:t>
          </a:r>
          <a:r>
            <a:rPr lang="pt-PT" sz="1400" kern="1200" dirty="0">
              <a:latin typeface="Roboto" panose="02000000000000000000" pitchFamily="2" charset="0"/>
              <a:ea typeface="Roboto" panose="02000000000000000000" pitchFamily="2" charset="0"/>
            </a:rPr>
            <a:t> </a:t>
          </a:r>
          <a:r>
            <a:rPr lang="pt-PT" sz="1400" kern="1200" dirty="0" err="1">
              <a:latin typeface="Roboto" panose="02000000000000000000" pitchFamily="2" charset="0"/>
              <a:ea typeface="Roboto" panose="02000000000000000000" pitchFamily="2" charset="0"/>
            </a:rPr>
            <a:t>Dashboard</a:t>
          </a:r>
          <a:endParaRPr lang="pt-PT" sz="1400" kern="1200" dirty="0">
            <a:latin typeface="Roboto" panose="02000000000000000000" pitchFamily="2" charset="0"/>
            <a:ea typeface="Roboto" panose="02000000000000000000" pitchFamily="2" charset="0"/>
          </a:endParaRPr>
        </a:p>
      </dsp:txBody>
      <dsp:txXfrm>
        <a:off x="916035" y="2706304"/>
        <a:ext cx="1365424" cy="689275"/>
      </dsp:txXfrm>
    </dsp:sp>
    <dsp:sp modelId="{327B8ADD-D1BC-4DE9-8394-65FE10F8A8D7}">
      <dsp:nvSpPr>
        <dsp:cNvPr id="0" name=""/>
        <dsp:cNvSpPr/>
      </dsp:nvSpPr>
      <dsp:spPr>
        <a:xfrm>
          <a:off x="1540070" y="320482"/>
          <a:ext cx="4361891" cy="4361891"/>
        </a:xfrm>
        <a:custGeom>
          <a:avLst/>
          <a:gdLst/>
          <a:ahLst/>
          <a:cxnLst/>
          <a:rect l="0" t="0" r="0" b="0"/>
          <a:pathLst>
            <a:path>
              <a:moveTo>
                <a:pt x="5758" y="2339326"/>
              </a:moveTo>
              <a:arcTo wR="2180945" hR="2180945" stAng="10550131" swAng="143755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ADF0AF8-EA77-4C94-B451-2BC4781997EA}">
      <dsp:nvSpPr>
        <dsp:cNvPr id="0" name=""/>
        <dsp:cNvSpPr/>
      </dsp:nvSpPr>
      <dsp:spPr>
        <a:xfrm>
          <a:off x="1089497" y="840395"/>
          <a:ext cx="1657568" cy="9137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PT" sz="1400" kern="1200" dirty="0">
              <a:latin typeface="Roboto" panose="02000000000000000000" pitchFamily="2" charset="0"/>
              <a:ea typeface="Roboto" panose="02000000000000000000" pitchFamily="2" charset="0"/>
            </a:rPr>
            <a:t>Predictive ML Analysis </a:t>
          </a:r>
        </a:p>
        <a:p>
          <a:pPr marL="0" lvl="0" indent="0" algn="ctr" defTabSz="622300">
            <a:lnSpc>
              <a:spcPct val="90000"/>
            </a:lnSpc>
            <a:spcBef>
              <a:spcPct val="0"/>
            </a:spcBef>
            <a:spcAft>
              <a:spcPct val="35000"/>
            </a:spcAft>
            <a:buNone/>
          </a:pPr>
          <a:r>
            <a:rPr lang="pt-PT" sz="1000" kern="1200" dirty="0">
              <a:latin typeface="Roboto" panose="02000000000000000000" pitchFamily="2" charset="0"/>
              <a:ea typeface="Roboto" panose="02000000000000000000" pitchFamily="2" charset="0"/>
            </a:rPr>
            <a:t>(</a:t>
          </a:r>
          <a:r>
            <a:rPr lang="pt-PT" sz="1000" kern="1200" dirty="0" err="1">
              <a:latin typeface="Roboto" panose="02000000000000000000" pitchFamily="2" charset="0"/>
              <a:ea typeface="Roboto" panose="02000000000000000000" pitchFamily="2" charset="0"/>
            </a:rPr>
            <a:t>classification</a:t>
          </a:r>
          <a:r>
            <a:rPr lang="pt-PT" sz="1000" kern="1200" dirty="0">
              <a:latin typeface="Roboto" panose="02000000000000000000" pitchFamily="2" charset="0"/>
              <a:ea typeface="Roboto" panose="02000000000000000000" pitchFamily="2" charset="0"/>
            </a:rPr>
            <a:t>)</a:t>
          </a:r>
        </a:p>
      </dsp:txBody>
      <dsp:txXfrm>
        <a:off x="1134104" y="885002"/>
        <a:ext cx="1568354" cy="824558"/>
      </dsp:txXfrm>
    </dsp:sp>
    <dsp:sp modelId="{10BD1230-2F51-42E9-AAE5-6CC0FF83D462}">
      <dsp:nvSpPr>
        <dsp:cNvPr id="0" name=""/>
        <dsp:cNvSpPr/>
      </dsp:nvSpPr>
      <dsp:spPr>
        <a:xfrm>
          <a:off x="1460458" y="415374"/>
          <a:ext cx="4361891" cy="4361891"/>
        </a:xfrm>
        <a:custGeom>
          <a:avLst/>
          <a:gdLst/>
          <a:ahLst/>
          <a:cxnLst/>
          <a:rect l="0" t="0" r="0" b="0"/>
          <a:pathLst>
            <a:path>
              <a:moveTo>
                <a:pt x="892720" y="421116"/>
              </a:moveTo>
              <a:arcTo wR="2180945" hR="2180945" stAng="14027713" swAng="102292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DFC6F-1A70-4CED-81DB-17B5CBA0B061}">
      <dsp:nvSpPr>
        <dsp:cNvPr id="0" name=""/>
        <dsp:cNvSpPr/>
      </dsp:nvSpPr>
      <dsp:spPr>
        <a:xfrm rot="10800000">
          <a:off x="1100751" y="1486"/>
          <a:ext cx="3594403" cy="7815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654" tIns="60960" rIns="113792" bIns="60960" numCol="1" spcCol="1270" anchor="ctr" anchorCtr="0">
          <a:noAutofit/>
        </a:bodyPr>
        <a:lstStyle/>
        <a:p>
          <a:pPr marL="0" lvl="0" indent="0" algn="ctr" defTabSz="711200">
            <a:lnSpc>
              <a:spcPct val="90000"/>
            </a:lnSpc>
            <a:spcBef>
              <a:spcPct val="0"/>
            </a:spcBef>
            <a:spcAft>
              <a:spcPct val="35000"/>
            </a:spcAft>
            <a:buNone/>
          </a:pPr>
          <a:r>
            <a:rPr lang="pt-PT" sz="1600" kern="1200" dirty="0">
              <a:latin typeface="Roboto" panose="02000000000000000000" pitchFamily="2" charset="0"/>
              <a:ea typeface="Roboto" panose="02000000000000000000" pitchFamily="2" charset="0"/>
            </a:rPr>
            <a:t>Exploratory Data Analysis</a:t>
          </a:r>
        </a:p>
      </dsp:txBody>
      <dsp:txXfrm rot="10800000">
        <a:off x="1296145" y="1486"/>
        <a:ext cx="3399009" cy="781577"/>
      </dsp:txXfrm>
    </dsp:sp>
    <dsp:sp modelId="{77A74E96-3141-459A-9193-8228105898FA}">
      <dsp:nvSpPr>
        <dsp:cNvPr id="0" name=""/>
        <dsp:cNvSpPr/>
      </dsp:nvSpPr>
      <dsp:spPr>
        <a:xfrm>
          <a:off x="709962" y="1486"/>
          <a:ext cx="781577" cy="78157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FB7B9A-43A5-484F-8F16-E270B1B1B5E6}">
      <dsp:nvSpPr>
        <dsp:cNvPr id="0" name=""/>
        <dsp:cNvSpPr/>
      </dsp:nvSpPr>
      <dsp:spPr>
        <a:xfrm rot="10800000">
          <a:off x="1100751" y="1016371"/>
          <a:ext cx="3594403" cy="7815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654" tIns="60960" rIns="113792" bIns="60960" numCol="1" spcCol="1270" anchor="ctr" anchorCtr="0">
          <a:noAutofit/>
        </a:bodyPr>
        <a:lstStyle/>
        <a:p>
          <a:pPr marL="0" lvl="0" indent="0" algn="ctr" defTabSz="711200">
            <a:lnSpc>
              <a:spcPct val="90000"/>
            </a:lnSpc>
            <a:spcBef>
              <a:spcPct val="0"/>
            </a:spcBef>
            <a:spcAft>
              <a:spcPct val="35000"/>
            </a:spcAft>
            <a:buNone/>
          </a:pPr>
          <a:r>
            <a:rPr lang="pt-PT" sz="1600" kern="1200" dirty="0">
              <a:latin typeface="Roboto" panose="02000000000000000000" pitchFamily="2" charset="0"/>
              <a:ea typeface="Roboto" panose="02000000000000000000" pitchFamily="2" charset="0"/>
            </a:rPr>
            <a:t>Interactive Analytics</a:t>
          </a:r>
        </a:p>
      </dsp:txBody>
      <dsp:txXfrm rot="10800000">
        <a:off x="1296145" y="1016371"/>
        <a:ext cx="3399009" cy="781577"/>
      </dsp:txXfrm>
    </dsp:sp>
    <dsp:sp modelId="{22FF723C-BE3F-4889-A131-809575D621AE}">
      <dsp:nvSpPr>
        <dsp:cNvPr id="0" name=""/>
        <dsp:cNvSpPr/>
      </dsp:nvSpPr>
      <dsp:spPr>
        <a:xfrm>
          <a:off x="709962" y="1016371"/>
          <a:ext cx="781577" cy="78157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006E45-8DDD-42BA-8487-1D172C8C8690}">
      <dsp:nvSpPr>
        <dsp:cNvPr id="0" name=""/>
        <dsp:cNvSpPr/>
      </dsp:nvSpPr>
      <dsp:spPr>
        <a:xfrm rot="10800000">
          <a:off x="1100751" y="2031255"/>
          <a:ext cx="3594403" cy="7815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654" tIns="60960" rIns="113792" bIns="60960" numCol="1" spcCol="1270" anchor="ctr" anchorCtr="0">
          <a:noAutofit/>
        </a:bodyPr>
        <a:lstStyle/>
        <a:p>
          <a:pPr marL="0" lvl="0" indent="0" algn="ctr" defTabSz="711200">
            <a:lnSpc>
              <a:spcPct val="90000"/>
            </a:lnSpc>
            <a:spcBef>
              <a:spcPct val="0"/>
            </a:spcBef>
            <a:spcAft>
              <a:spcPct val="35000"/>
            </a:spcAft>
            <a:buNone/>
          </a:pPr>
          <a:r>
            <a:rPr lang="pt-PT" sz="1600" kern="1200" dirty="0">
              <a:latin typeface="Roboto" panose="02000000000000000000" pitchFamily="2" charset="0"/>
              <a:ea typeface="Roboto" panose="02000000000000000000" pitchFamily="2" charset="0"/>
            </a:rPr>
            <a:t>Predictive Analytics</a:t>
          </a:r>
        </a:p>
      </dsp:txBody>
      <dsp:txXfrm rot="10800000">
        <a:off x="1296145" y="2031255"/>
        <a:ext cx="3399009" cy="781577"/>
      </dsp:txXfrm>
    </dsp:sp>
    <dsp:sp modelId="{23762949-86CC-47E9-B6A4-47E591FD35F8}">
      <dsp:nvSpPr>
        <dsp:cNvPr id="0" name=""/>
        <dsp:cNvSpPr/>
      </dsp:nvSpPr>
      <dsp:spPr>
        <a:xfrm>
          <a:off x="709962" y="2031255"/>
          <a:ext cx="781577" cy="781577"/>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378A2-A0F4-4EDC-AC8B-9426EBFB9BB4}">
      <dsp:nvSpPr>
        <dsp:cNvPr id="0" name=""/>
        <dsp:cNvSpPr/>
      </dsp:nvSpPr>
      <dsp:spPr>
        <a:xfrm>
          <a:off x="921048" y="0"/>
          <a:ext cx="6962140" cy="435133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0EC4E-BE78-4BCE-902D-E43E9E8C47C7}">
      <dsp:nvSpPr>
        <dsp:cNvPr id="0" name=""/>
        <dsp:cNvSpPr/>
      </dsp:nvSpPr>
      <dsp:spPr>
        <a:xfrm>
          <a:off x="1606819" y="3235654"/>
          <a:ext cx="160129" cy="1601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F525ED-4293-46E1-8F16-3AB5EDF920FA}">
      <dsp:nvSpPr>
        <dsp:cNvPr id="0" name=""/>
        <dsp:cNvSpPr/>
      </dsp:nvSpPr>
      <dsp:spPr>
        <a:xfrm>
          <a:off x="1686883" y="3315719"/>
          <a:ext cx="912040"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Performed EDA (exploratory data analysis) to determine the training labels</a:t>
          </a:r>
          <a:endParaRPr lang="pt-PT" sz="1200" kern="1200" dirty="0"/>
        </a:p>
      </dsp:txBody>
      <dsp:txXfrm>
        <a:off x="1686883" y="3315719"/>
        <a:ext cx="912040" cy="1035618"/>
      </dsp:txXfrm>
    </dsp:sp>
    <dsp:sp modelId="{F5DAEA07-4F73-4DED-9B63-6654B742AB81}">
      <dsp:nvSpPr>
        <dsp:cNvPr id="0" name=""/>
        <dsp:cNvSpPr/>
      </dsp:nvSpPr>
      <dsp:spPr>
        <a:xfrm>
          <a:off x="2473605" y="2402808"/>
          <a:ext cx="250637" cy="2506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0616B-E1AD-4CD9-945B-0700B0147BF4}">
      <dsp:nvSpPr>
        <dsp:cNvPr id="0" name=""/>
        <dsp:cNvSpPr/>
      </dsp:nvSpPr>
      <dsp:spPr>
        <a:xfrm>
          <a:off x="2598924" y="2528127"/>
          <a:ext cx="1155715" cy="1823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07" tIns="0" rIns="0" bIns="0" numCol="1" spcCol="1270" anchor="t" anchorCtr="0">
          <a:noAutofit/>
        </a:bodyPr>
        <a:lstStyle/>
        <a:p>
          <a:pPr marL="0" lvl="0" indent="0" algn="l" defTabSz="533400">
            <a:lnSpc>
              <a:spcPct val="90000"/>
            </a:lnSpc>
            <a:spcBef>
              <a:spcPct val="0"/>
            </a:spcBef>
            <a:spcAft>
              <a:spcPct val="35000"/>
            </a:spcAft>
            <a:buNone/>
          </a:pPr>
          <a:r>
            <a:rPr lang="en-US" sz="1200" kern="1200"/>
            <a:t>Calculated the number of launches at each site </a:t>
          </a:r>
          <a:endParaRPr lang="pt-PT" sz="1200" kern="1200"/>
        </a:p>
      </dsp:txBody>
      <dsp:txXfrm>
        <a:off x="2598924" y="2528127"/>
        <a:ext cx="1155715" cy="1823210"/>
      </dsp:txXfrm>
    </dsp:sp>
    <dsp:sp modelId="{DB42CE23-A9AD-4C46-A169-B430742C84B2}">
      <dsp:nvSpPr>
        <dsp:cNvPr id="0" name=""/>
        <dsp:cNvSpPr/>
      </dsp:nvSpPr>
      <dsp:spPr>
        <a:xfrm>
          <a:off x="3587548" y="1738794"/>
          <a:ext cx="334182" cy="3341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AA2C3E-71E9-44F2-9D5D-691E45CE05E8}">
      <dsp:nvSpPr>
        <dsp:cNvPr id="0" name=""/>
        <dsp:cNvSpPr/>
      </dsp:nvSpPr>
      <dsp:spPr>
        <a:xfrm>
          <a:off x="3754639" y="1905886"/>
          <a:ext cx="1343693" cy="2445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77" tIns="0" rIns="0" bIns="0" numCol="1" spcCol="1270" anchor="t" anchorCtr="0">
          <a:noAutofit/>
        </a:bodyPr>
        <a:lstStyle/>
        <a:p>
          <a:pPr marL="0" lvl="0" indent="0" algn="l" defTabSz="533400">
            <a:lnSpc>
              <a:spcPct val="90000"/>
            </a:lnSpc>
            <a:spcBef>
              <a:spcPct val="0"/>
            </a:spcBef>
            <a:spcAft>
              <a:spcPct val="35000"/>
            </a:spcAft>
            <a:buNone/>
          </a:pPr>
          <a:r>
            <a:rPr lang="en-US" sz="1200" kern="1200"/>
            <a:t>Calculated the number and occurrence of each orbit</a:t>
          </a:r>
          <a:endParaRPr lang="pt-PT" sz="1200" kern="1200"/>
        </a:p>
      </dsp:txBody>
      <dsp:txXfrm>
        <a:off x="3754639" y="1905886"/>
        <a:ext cx="1343693" cy="2445451"/>
      </dsp:txXfrm>
    </dsp:sp>
    <dsp:sp modelId="{EDF7E18F-7771-4DB8-B660-FAF541AD2C0B}">
      <dsp:nvSpPr>
        <dsp:cNvPr id="0" name=""/>
        <dsp:cNvSpPr/>
      </dsp:nvSpPr>
      <dsp:spPr>
        <a:xfrm>
          <a:off x="4882506" y="1220115"/>
          <a:ext cx="431652" cy="4316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1B895D-C9ED-49D2-B4A4-537542AB51C4}">
      <dsp:nvSpPr>
        <dsp:cNvPr id="0" name=""/>
        <dsp:cNvSpPr/>
      </dsp:nvSpPr>
      <dsp:spPr>
        <a:xfrm>
          <a:off x="5098332" y="1435941"/>
          <a:ext cx="1392428" cy="2915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724" tIns="0" rIns="0" bIns="0" numCol="1" spcCol="1270" anchor="t" anchorCtr="0">
          <a:noAutofit/>
        </a:bodyPr>
        <a:lstStyle/>
        <a:p>
          <a:pPr marL="0" lvl="0" indent="0" algn="l" defTabSz="533400">
            <a:lnSpc>
              <a:spcPct val="90000"/>
            </a:lnSpc>
            <a:spcBef>
              <a:spcPct val="0"/>
            </a:spcBef>
            <a:spcAft>
              <a:spcPct val="35000"/>
            </a:spcAft>
            <a:buNone/>
          </a:pPr>
          <a:r>
            <a:rPr lang="en-US" sz="1200" kern="1200"/>
            <a:t>Calculated the number and occurrence of mission outcome per orbit type</a:t>
          </a:r>
          <a:endParaRPr lang="pt-PT" sz="1200" kern="1200"/>
        </a:p>
      </dsp:txBody>
      <dsp:txXfrm>
        <a:off x="5098332" y="1435941"/>
        <a:ext cx="1392428" cy="2915396"/>
      </dsp:txXfrm>
    </dsp:sp>
    <dsp:sp modelId="{E090FB18-5E4A-47DA-A0EE-072E6F366B65}">
      <dsp:nvSpPr>
        <dsp:cNvPr id="0" name=""/>
        <dsp:cNvSpPr/>
      </dsp:nvSpPr>
      <dsp:spPr>
        <a:xfrm>
          <a:off x="6215756" y="873748"/>
          <a:ext cx="550009" cy="5500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C6629B-DE7A-4E9F-AFEC-6A068E1CE64D}">
      <dsp:nvSpPr>
        <dsp:cNvPr id="0" name=""/>
        <dsp:cNvSpPr/>
      </dsp:nvSpPr>
      <dsp:spPr>
        <a:xfrm>
          <a:off x="6481911" y="1148753"/>
          <a:ext cx="1735257" cy="320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438"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Created a landing outcome label from the outcome column.</a:t>
          </a:r>
          <a:endParaRPr lang="pt-PT" sz="1200" kern="1200" dirty="0"/>
        </a:p>
        <a:p>
          <a:pPr marL="57150" lvl="1" indent="-57150" algn="l" defTabSz="355600">
            <a:lnSpc>
              <a:spcPct val="90000"/>
            </a:lnSpc>
            <a:spcBef>
              <a:spcPct val="0"/>
            </a:spcBef>
            <a:spcAft>
              <a:spcPct val="15000"/>
            </a:spcAft>
            <a:buChar char="•"/>
          </a:pPr>
          <a:r>
            <a:rPr lang="en-US" sz="800" kern="1200" dirty="0"/>
            <a:t>In order to work with numerical values, we assigned 0 to bad outcomes (unsuccessful landing) and 1 to successful outcomes.</a:t>
          </a:r>
          <a:endParaRPr lang="pt-PT" sz="800" kern="1200" dirty="0"/>
        </a:p>
      </dsp:txBody>
      <dsp:txXfrm>
        <a:off x="6481911" y="1148753"/>
        <a:ext cx="1735257" cy="3202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C893B-C672-401E-8515-8E8C7DE8CAAB}">
      <dsp:nvSpPr>
        <dsp:cNvPr id="0" name=""/>
        <dsp:cNvSpPr/>
      </dsp:nvSpPr>
      <dsp:spPr>
        <a:xfrm>
          <a:off x="1009904" y="0"/>
          <a:ext cx="8729470" cy="545591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6CA1A-66B1-4F39-81B5-06C2E894D037}">
      <dsp:nvSpPr>
        <dsp:cNvPr id="0" name=""/>
        <dsp:cNvSpPr/>
      </dsp:nvSpPr>
      <dsp:spPr>
        <a:xfrm>
          <a:off x="1869757" y="4057021"/>
          <a:ext cx="200777" cy="2007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90D2EA-CF2E-4913-B909-5F79BB47D0D6}">
      <dsp:nvSpPr>
        <dsp:cNvPr id="0" name=""/>
        <dsp:cNvSpPr/>
      </dsp:nvSpPr>
      <dsp:spPr>
        <a:xfrm>
          <a:off x="1970146" y="4157410"/>
          <a:ext cx="1143560" cy="1298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88"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Loaded the data using NumPy and Pandas</a:t>
          </a:r>
          <a:endParaRPr lang="pt-PT" sz="1200" kern="1200" dirty="0">
            <a:latin typeface="Roboto" panose="02000000000000000000" pitchFamily="2" charset="0"/>
            <a:ea typeface="Roboto" panose="02000000000000000000" pitchFamily="2" charset="0"/>
          </a:endParaRPr>
        </a:p>
      </dsp:txBody>
      <dsp:txXfrm>
        <a:off x="1970146" y="4157410"/>
        <a:ext cx="1143560" cy="1298508"/>
      </dsp:txXfrm>
    </dsp:sp>
    <dsp:sp modelId="{C3304BCA-7E82-4C16-BBA8-FA57B0190D91}">
      <dsp:nvSpPr>
        <dsp:cNvPr id="0" name=""/>
        <dsp:cNvSpPr/>
      </dsp:nvSpPr>
      <dsp:spPr>
        <a:xfrm>
          <a:off x="2956576" y="3012758"/>
          <a:ext cx="314260" cy="3142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2E3EF6-20D4-42ED-B123-F8A3E3317490}">
      <dsp:nvSpPr>
        <dsp:cNvPr id="0" name=""/>
        <dsp:cNvSpPr/>
      </dsp:nvSpPr>
      <dsp:spPr>
        <a:xfrm>
          <a:off x="3113707" y="3169888"/>
          <a:ext cx="1449092" cy="2286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2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Standardized the data and split the data into training and testing sets</a:t>
          </a:r>
          <a:endParaRPr lang="pt-PT" sz="1200" kern="1200" dirty="0">
            <a:latin typeface="Roboto" panose="02000000000000000000" pitchFamily="2" charset="0"/>
            <a:ea typeface="Roboto" panose="02000000000000000000" pitchFamily="2" charset="0"/>
          </a:endParaRPr>
        </a:p>
      </dsp:txBody>
      <dsp:txXfrm>
        <a:off x="3113707" y="3169888"/>
        <a:ext cx="1449092" cy="2286030"/>
      </dsp:txXfrm>
    </dsp:sp>
    <dsp:sp modelId="{CFC00965-EFCE-4F67-9292-F48C25FCC805}">
      <dsp:nvSpPr>
        <dsp:cNvPr id="0" name=""/>
        <dsp:cNvSpPr/>
      </dsp:nvSpPr>
      <dsp:spPr>
        <a:xfrm>
          <a:off x="4353291" y="2180185"/>
          <a:ext cx="419014" cy="4190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F660A-FD01-4B1D-9053-7348D1FC07C2}">
      <dsp:nvSpPr>
        <dsp:cNvPr id="0" name=""/>
        <dsp:cNvSpPr/>
      </dsp:nvSpPr>
      <dsp:spPr>
        <a:xfrm>
          <a:off x="4694886" y="2389692"/>
          <a:ext cx="1684787" cy="3066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65"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Resort to different Machine Learning algorithms (models) and fine-tuned the hyperparameters using GridSearchCV</a:t>
          </a:r>
        </a:p>
        <a:p>
          <a:pPr marL="0" lvl="0" indent="0" algn="l" defTabSz="533400">
            <a:lnSpc>
              <a:spcPct val="90000"/>
            </a:lnSpc>
            <a:spcBef>
              <a:spcPct val="0"/>
            </a:spcBef>
            <a:spcAft>
              <a:spcPct val="35000"/>
            </a:spcAft>
            <a:buNone/>
          </a:pPr>
          <a:r>
            <a:rPr lang="en-US" sz="1000" kern="1200" dirty="0">
              <a:latin typeface="Roboto" panose="02000000000000000000" pitchFamily="2" charset="0"/>
              <a:ea typeface="Roboto" panose="02000000000000000000" pitchFamily="2" charset="0"/>
            </a:rPr>
            <a:t>Models: Logistic Regression, Support Vector Machine, </a:t>
          </a:r>
          <a:r>
            <a:rPr lang="en-US" sz="1100" kern="1200" dirty="0">
              <a:solidFill>
                <a:prstClr val="black">
                  <a:hueOff val="0"/>
                  <a:satOff val="0"/>
                  <a:lumOff val="0"/>
                  <a:alphaOff val="0"/>
                </a:prstClr>
              </a:solidFill>
              <a:latin typeface="Roboto" panose="02000000000000000000" pitchFamily="2" charset="0"/>
              <a:ea typeface="Roboto" panose="02000000000000000000" pitchFamily="2" charset="0"/>
              <a:cs typeface="+mn-cs"/>
            </a:rPr>
            <a:t>Decision</a:t>
          </a:r>
          <a:r>
            <a:rPr lang="en-US" sz="1000" kern="1200" dirty="0">
              <a:latin typeface="Roboto" panose="02000000000000000000" pitchFamily="2" charset="0"/>
              <a:ea typeface="Roboto" panose="02000000000000000000" pitchFamily="2" charset="0"/>
            </a:rPr>
            <a:t> Tree and k-Nearest Neighbors</a:t>
          </a:r>
          <a:endParaRPr lang="pt-PT" sz="1100" kern="1200" dirty="0">
            <a:latin typeface="Roboto" panose="02000000000000000000" pitchFamily="2" charset="0"/>
            <a:ea typeface="Roboto" panose="02000000000000000000" pitchFamily="2" charset="0"/>
          </a:endParaRPr>
        </a:p>
      </dsp:txBody>
      <dsp:txXfrm>
        <a:off x="4694886" y="2389692"/>
        <a:ext cx="1684787" cy="3066226"/>
      </dsp:txXfrm>
    </dsp:sp>
    <dsp:sp modelId="{29D5BADD-E774-4D7E-85D1-D6B39E69CA34}">
      <dsp:nvSpPr>
        <dsp:cNvPr id="0" name=""/>
        <dsp:cNvSpPr/>
      </dsp:nvSpPr>
      <dsp:spPr>
        <a:xfrm>
          <a:off x="5976973" y="1529839"/>
          <a:ext cx="541227" cy="5412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1945A-0438-428C-A8C2-3740AE1EBD89}">
      <dsp:nvSpPr>
        <dsp:cNvPr id="0" name=""/>
        <dsp:cNvSpPr/>
      </dsp:nvSpPr>
      <dsp:spPr>
        <a:xfrm>
          <a:off x="6247587" y="1800453"/>
          <a:ext cx="1745894" cy="3655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6785"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Used </a:t>
          </a:r>
          <a:r>
            <a:rPr lang="en-US" sz="1200" i="1" kern="1200" dirty="0">
              <a:latin typeface="Roboto" panose="02000000000000000000" pitchFamily="2" charset="0"/>
              <a:ea typeface="Roboto" panose="02000000000000000000" pitchFamily="2" charset="0"/>
            </a:rPr>
            <a:t>accuracy</a:t>
          </a:r>
          <a:r>
            <a:rPr lang="en-US" sz="1200" kern="1200" dirty="0">
              <a:latin typeface="Roboto" panose="02000000000000000000" pitchFamily="2" charset="0"/>
              <a:ea typeface="Roboto" panose="02000000000000000000" pitchFamily="2" charset="0"/>
            </a:rPr>
            <a:t> and </a:t>
          </a:r>
          <a:r>
            <a:rPr lang="en-US" sz="1200" i="1" kern="1200" dirty="0">
              <a:latin typeface="Roboto" panose="02000000000000000000" pitchFamily="2" charset="0"/>
              <a:ea typeface="Roboto" panose="02000000000000000000" pitchFamily="2" charset="0"/>
            </a:rPr>
            <a:t>confusion matrix </a:t>
          </a:r>
          <a:r>
            <a:rPr lang="en-US" sz="1200" kern="1200" dirty="0">
              <a:latin typeface="Roboto" panose="02000000000000000000" pitchFamily="2" charset="0"/>
              <a:ea typeface="Roboto" panose="02000000000000000000" pitchFamily="2" charset="0"/>
            </a:rPr>
            <a:t>as our metrics to evaluate the performance of each classification</a:t>
          </a:r>
          <a:endParaRPr lang="pt-PT" sz="1200" kern="1200" dirty="0">
            <a:latin typeface="Roboto" panose="02000000000000000000" pitchFamily="2" charset="0"/>
            <a:ea typeface="Roboto" panose="02000000000000000000" pitchFamily="2" charset="0"/>
          </a:endParaRPr>
        </a:p>
      </dsp:txBody>
      <dsp:txXfrm>
        <a:off x="6247587" y="1800453"/>
        <a:ext cx="1745894" cy="3655465"/>
      </dsp:txXfrm>
    </dsp:sp>
    <dsp:sp modelId="{FA30D31A-3F35-4AA9-A33E-5B58082D7215}">
      <dsp:nvSpPr>
        <dsp:cNvPr id="0" name=""/>
        <dsp:cNvSpPr/>
      </dsp:nvSpPr>
      <dsp:spPr>
        <a:xfrm>
          <a:off x="7648667" y="1095548"/>
          <a:ext cx="689628" cy="6896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7D173-BF9E-460C-A348-93037EA9AC1E}">
      <dsp:nvSpPr>
        <dsp:cNvPr id="0" name=""/>
        <dsp:cNvSpPr/>
      </dsp:nvSpPr>
      <dsp:spPr>
        <a:xfrm>
          <a:off x="7993481" y="1440362"/>
          <a:ext cx="1745894" cy="401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42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Pick the model who provided the best results.</a:t>
          </a:r>
          <a:endParaRPr lang="pt-PT" sz="1200" kern="1200" dirty="0">
            <a:latin typeface="Roboto" panose="02000000000000000000" pitchFamily="2" charset="0"/>
            <a:ea typeface="Roboto" panose="02000000000000000000" pitchFamily="2" charset="0"/>
          </a:endParaRPr>
        </a:p>
      </dsp:txBody>
      <dsp:txXfrm>
        <a:off x="7993481" y="1440362"/>
        <a:ext cx="1745894" cy="4015556"/>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73132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07006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737205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77334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11275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2605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799691" y="3919418"/>
            <a:ext cx="2514600" cy="446276"/>
          </a:xfrm>
          <a:prstGeom prst="rect">
            <a:avLst/>
          </a:prstGeom>
          <a:noFill/>
        </p:spPr>
        <p:txBody>
          <a:bodyPr wrap="square" lIns="91440" tIns="45720" rIns="91440" bIns="45720" rtlCol="0" anchor="t">
            <a:spAutoFit/>
          </a:bodyPr>
          <a:lstStyle/>
          <a:p>
            <a:r>
              <a:rPr lang="en-US" sz="1400" dirty="0">
                <a:solidFill>
                  <a:schemeClr val="bg2"/>
                </a:solidFill>
                <a:latin typeface="Roboto" panose="02000000000000000000" pitchFamily="2" charset="0"/>
                <a:ea typeface="Roboto" panose="02000000000000000000" pitchFamily="2" charset="0"/>
                <a:cs typeface="Sans Serif Collection" panose="020B0502040504020204" pitchFamily="34" charset="0"/>
              </a:rPr>
              <a:t>Luís Fortes</a:t>
            </a:r>
          </a:p>
          <a:p>
            <a:r>
              <a:rPr lang="en-US" sz="900" dirty="0">
                <a:solidFill>
                  <a:schemeClr val="bg2"/>
                </a:solidFill>
                <a:latin typeface="Roboto" panose="02000000000000000000" pitchFamily="2" charset="0"/>
                <a:ea typeface="Roboto" panose="02000000000000000000" pitchFamily="2" charset="0"/>
                <a:cs typeface="Sans Serif Collection" panose="020B0502040504020204" pitchFamily="34" charset="0"/>
              </a:rPr>
              <a:t>24 of July 2023</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770011" y="5855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1400" dirty="0">
                <a:solidFill>
                  <a:srgbClr val="0B49CB"/>
                </a:solidFill>
                <a:latin typeface="Roboto Black" panose="02000000000000000000" pitchFamily="2" charset="0"/>
                <a:ea typeface="Roboto Black" panose="02000000000000000000" pitchFamily="2" charset="0"/>
              </a:rPr>
              <a:t>Data Collection – Scraping</a:t>
            </a:r>
          </a:p>
          <a:p>
            <a:endParaRPr lang="en-US" dirty="0">
              <a:solidFill>
                <a:srgbClr val="0B49CB"/>
              </a:solidFill>
              <a:latin typeface="Roboto Black" panose="02000000000000000000" pitchFamily="2" charset="0"/>
              <a:ea typeface="Roboto Black" panose="02000000000000000000" pitchFamily="2" charset="0"/>
            </a:endParaRPr>
          </a:p>
          <a:p>
            <a:r>
              <a:rPr lang="en-US" sz="4000" dirty="0">
                <a:latin typeface="Roboto Black" panose="02000000000000000000" pitchFamily="2" charset="0"/>
                <a:ea typeface="Roboto Black" panose="02000000000000000000" pitchFamily="2" charset="0"/>
              </a:rPr>
              <a:t>https://github.com/0xfortes/IBM-Data-Science/blob/main/Capstone%20SpaceX/jupyter-labs-webscraping.ipynb</a:t>
            </a:r>
          </a:p>
          <a:p>
            <a:endParaRPr lang="en-US" dirty="0">
              <a:solidFill>
                <a:srgbClr val="0B49CB"/>
              </a:solidFill>
              <a:latin typeface="Roboto Black" panose="02000000000000000000" pitchFamily="2" charset="0"/>
              <a:ea typeface="Roboto Black" panose="02000000000000000000" pitchFamily="2" charset="0"/>
            </a:endParaRPr>
          </a:p>
        </p:txBody>
      </p:sp>
      <p:pic>
        <p:nvPicPr>
          <p:cNvPr id="7" name="Picture 6">
            <a:extLst>
              <a:ext uri="{FF2B5EF4-FFF2-40B4-BE49-F238E27FC236}">
                <a16:creationId xmlns:a16="http://schemas.microsoft.com/office/drawing/2014/main" id="{1082836D-38C0-2D0C-2F95-C5689FEC10E3}"/>
              </a:ext>
            </a:extLst>
          </p:cNvPr>
          <p:cNvPicPr>
            <a:picLocks noChangeAspect="1"/>
          </p:cNvPicPr>
          <p:nvPr/>
        </p:nvPicPr>
        <p:blipFill>
          <a:blip r:embed="rId3"/>
          <a:stretch>
            <a:fillRect/>
          </a:stretch>
        </p:blipFill>
        <p:spPr>
          <a:xfrm>
            <a:off x="199960" y="1848637"/>
            <a:ext cx="6404040" cy="797615"/>
          </a:xfrm>
          <a:prstGeom prst="rect">
            <a:avLst/>
          </a:prstGeom>
        </p:spPr>
      </p:pic>
      <p:pic>
        <p:nvPicPr>
          <p:cNvPr id="9" name="Picture 8">
            <a:extLst>
              <a:ext uri="{FF2B5EF4-FFF2-40B4-BE49-F238E27FC236}">
                <a16:creationId xmlns:a16="http://schemas.microsoft.com/office/drawing/2014/main" id="{75670842-4B9C-AF2D-4046-B11E1580C099}"/>
              </a:ext>
            </a:extLst>
          </p:cNvPr>
          <p:cNvPicPr>
            <a:picLocks noChangeAspect="1"/>
          </p:cNvPicPr>
          <p:nvPr/>
        </p:nvPicPr>
        <p:blipFill>
          <a:blip r:embed="rId4"/>
          <a:stretch>
            <a:fillRect/>
          </a:stretch>
        </p:blipFill>
        <p:spPr>
          <a:xfrm>
            <a:off x="199960" y="2740567"/>
            <a:ext cx="6404040" cy="1641763"/>
          </a:xfrm>
          <a:prstGeom prst="rect">
            <a:avLst/>
          </a:prstGeom>
        </p:spPr>
      </p:pic>
      <p:pic>
        <p:nvPicPr>
          <p:cNvPr id="12" name="Picture 11">
            <a:extLst>
              <a:ext uri="{FF2B5EF4-FFF2-40B4-BE49-F238E27FC236}">
                <a16:creationId xmlns:a16="http://schemas.microsoft.com/office/drawing/2014/main" id="{CF15C9DB-35F8-475D-4D2F-A914DCCF2843}"/>
              </a:ext>
            </a:extLst>
          </p:cNvPr>
          <p:cNvPicPr>
            <a:picLocks noChangeAspect="1"/>
          </p:cNvPicPr>
          <p:nvPr/>
        </p:nvPicPr>
        <p:blipFill>
          <a:blip r:embed="rId5"/>
          <a:stretch>
            <a:fillRect/>
          </a:stretch>
        </p:blipFill>
        <p:spPr>
          <a:xfrm>
            <a:off x="199960" y="4476645"/>
            <a:ext cx="6404040" cy="1013298"/>
          </a:xfrm>
          <a:prstGeom prst="rect">
            <a:avLst/>
          </a:prstGeom>
        </p:spPr>
      </p:pic>
      <p:pic>
        <p:nvPicPr>
          <p:cNvPr id="14" name="Picture 13">
            <a:extLst>
              <a:ext uri="{FF2B5EF4-FFF2-40B4-BE49-F238E27FC236}">
                <a16:creationId xmlns:a16="http://schemas.microsoft.com/office/drawing/2014/main" id="{02F00895-8B34-1D68-51C4-B91BD4A9EB58}"/>
              </a:ext>
            </a:extLst>
          </p:cNvPr>
          <p:cNvPicPr>
            <a:picLocks noChangeAspect="1"/>
          </p:cNvPicPr>
          <p:nvPr/>
        </p:nvPicPr>
        <p:blipFill>
          <a:blip r:embed="rId6"/>
          <a:stretch>
            <a:fillRect/>
          </a:stretch>
        </p:blipFill>
        <p:spPr>
          <a:xfrm>
            <a:off x="6823347" y="1848637"/>
            <a:ext cx="5019326" cy="2184883"/>
          </a:xfrm>
          <a:prstGeom prst="rect">
            <a:avLst/>
          </a:prstGeom>
        </p:spPr>
      </p:pic>
      <p:pic>
        <p:nvPicPr>
          <p:cNvPr id="16" name="Picture 15">
            <a:extLst>
              <a:ext uri="{FF2B5EF4-FFF2-40B4-BE49-F238E27FC236}">
                <a16:creationId xmlns:a16="http://schemas.microsoft.com/office/drawing/2014/main" id="{A89F20E9-EFEE-027F-C843-767A80828EE7}"/>
              </a:ext>
            </a:extLst>
          </p:cNvPr>
          <p:cNvPicPr>
            <a:picLocks noChangeAspect="1"/>
          </p:cNvPicPr>
          <p:nvPr/>
        </p:nvPicPr>
        <p:blipFill>
          <a:blip r:embed="rId7"/>
          <a:stretch>
            <a:fillRect/>
          </a:stretch>
        </p:blipFill>
        <p:spPr>
          <a:xfrm>
            <a:off x="6823348" y="4198300"/>
            <a:ext cx="5019326" cy="5566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graphicFrame>
        <p:nvGraphicFramePr>
          <p:cNvPr id="6" name="Content Placeholder 5">
            <a:extLst>
              <a:ext uri="{FF2B5EF4-FFF2-40B4-BE49-F238E27FC236}">
                <a16:creationId xmlns:a16="http://schemas.microsoft.com/office/drawing/2014/main" id="{7D470C73-5A46-9E19-2021-AE5D63019554}"/>
              </a:ext>
            </a:extLst>
          </p:cNvPr>
          <p:cNvGraphicFramePr>
            <a:graphicFrameLocks noGrp="1"/>
          </p:cNvGraphicFramePr>
          <p:nvPr>
            <p:ph idx="4294967295"/>
            <p:extLst>
              <p:ext uri="{D42A27DB-BD31-4B8C-83A1-F6EECF244321}">
                <p14:modId xmlns:p14="http://schemas.microsoft.com/office/powerpoint/2010/main" val="3300198272"/>
              </p:ext>
            </p:extLst>
          </p:nvPr>
        </p:nvGraphicFramePr>
        <p:xfrm>
          <a:off x="1539985" y="1660900"/>
          <a:ext cx="897565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p:cNvSpPr txBox="1"/>
          <p:nvPr/>
        </p:nvSpPr>
        <p:spPr>
          <a:xfrm>
            <a:off x="770011" y="441119"/>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70000"/>
              </a:lnSpc>
            </a:pPr>
            <a:r>
              <a:rPr lang="en-US" sz="11600" dirty="0">
                <a:solidFill>
                  <a:srgbClr val="0B49CB"/>
                </a:solidFill>
                <a:latin typeface="Roboto Black" panose="02000000000000000000" pitchFamily="2" charset="0"/>
                <a:ea typeface="Roboto Black" panose="02000000000000000000" pitchFamily="2" charset="0"/>
              </a:rPr>
              <a:t>Data Wrangling</a:t>
            </a:r>
          </a:p>
          <a:p>
            <a:pPr>
              <a:lnSpc>
                <a:spcPct val="20000"/>
              </a:lnSpc>
            </a:pPr>
            <a:endParaRPr lang="en-US" sz="8900" dirty="0">
              <a:solidFill>
                <a:srgbClr val="0B49CB"/>
              </a:solidFill>
              <a:latin typeface="Roboto Black" panose="02000000000000000000" pitchFamily="2" charset="0"/>
              <a:ea typeface="Roboto Black" panose="02000000000000000000" pitchFamily="2" charset="0"/>
            </a:endParaRPr>
          </a:p>
          <a:p>
            <a:r>
              <a:rPr lang="en-US" dirty="0">
                <a:latin typeface="Roboto Black" panose="02000000000000000000" pitchFamily="2" charset="0"/>
                <a:ea typeface="Roboto Black" panose="02000000000000000000" pitchFamily="2" charset="0"/>
              </a:rPr>
              <a:t>https://github.com/0xfortes/IBM-Data-Science/blob/main/Capstone%20SpaceX/labs-jupyter-spacex-data_wrangling_jupyterlite.jupyterlite.ipynb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862175" y="6187838"/>
            <a:ext cx="2743200" cy="401638"/>
          </a:xfrm>
        </p:spPr>
        <p:txBody>
          <a:bodyPr/>
          <a:lstStyle/>
          <a:p>
            <a:fld id="{5075537C-CA84-1446-933C-8E9D027F9201}" type="slidenum">
              <a:rPr lang="en-US" smtClean="0"/>
              <a:t>12</a:t>
            </a:fld>
            <a:endParaRPr lang="en-US" dirty="0"/>
          </a:p>
        </p:txBody>
      </p:sp>
      <p:sp>
        <p:nvSpPr>
          <p:cNvPr id="5" name="Content Placeholder 4"/>
          <p:cNvSpPr>
            <a:spLocks noGrp="1"/>
          </p:cNvSpPr>
          <p:nvPr>
            <p:ph idx="4294967295"/>
          </p:nvPr>
        </p:nvSpPr>
        <p:spPr>
          <a:xfrm>
            <a:off x="770010" y="1624806"/>
            <a:ext cx="9745589" cy="1804194"/>
          </a:xfrm>
          <a:prstGeom prst="rect">
            <a:avLst/>
          </a:prstGeom>
        </p:spPr>
        <p:txBody>
          <a:bodyPr lIns="91440" tIns="45720" rIns="91440" bIns="45720" anchor="t"/>
          <a:lstStyle/>
          <a:p>
            <a:pPr>
              <a:lnSpc>
                <a:spcPct val="100000"/>
              </a:lnSpc>
              <a:spcBef>
                <a:spcPts val="1400"/>
              </a:spcBef>
              <a:buBlip>
                <a:blip r:embed="rId3">
                  <a:extLst>
                    <a:ext uri="{96DAC541-7B7A-43D3-8B79-37D633B846F1}">
                      <asvg:svgBlip xmlns:asvg="http://schemas.microsoft.com/office/drawing/2016/SVG/main" r:embed="rId4"/>
                    </a:ext>
                  </a:extLst>
                </a:blip>
              </a:buBlip>
            </a:pPr>
            <a:r>
              <a:rPr lang="en-US" sz="1800" b="1" dirty="0">
                <a:solidFill>
                  <a:schemeClr val="accent3">
                    <a:lumMod val="25000"/>
                  </a:schemeClr>
                </a:solidFill>
                <a:latin typeface="Roboto" panose="02000000000000000000" pitchFamily="2" charset="0"/>
                <a:ea typeface="Roboto" panose="02000000000000000000" pitchFamily="2" charset="0"/>
              </a:rPr>
              <a:t>Data Visualization conducted</a:t>
            </a:r>
          </a:p>
          <a:p>
            <a:pPr lvl="1" algn="just">
              <a:lnSpc>
                <a:spcPct val="150000"/>
              </a:lnSpc>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Scatter plot relationships between: Flight Number &amp; Launch Site, Launch Site &amp; Payload, Flight Number &amp; Orbit Type, Payload &amp; Orbit Type (only one example was provided below)</a:t>
            </a:r>
          </a:p>
          <a:p>
            <a:pPr lvl="1" algn="just">
              <a:lnSpc>
                <a:spcPct val="150000"/>
              </a:lnSpc>
              <a:buBlip>
                <a:blip r:embed="rId3">
                  <a:extLst>
                    <a:ext uri="{96DAC541-7B7A-43D3-8B79-37D633B846F1}">
                      <asvg:svgBlip xmlns:asvg="http://schemas.microsoft.com/office/drawing/2016/SVG/main" r:embed="rId4"/>
                    </a:ext>
                  </a:extLst>
                </a:blip>
              </a:buBlip>
            </a:pPr>
            <a:r>
              <a:rPr lang="en-US" sz="1400" dirty="0">
                <a:latin typeface="Roboto" panose="02000000000000000000" pitchFamily="2" charset="0"/>
                <a:ea typeface="Roboto" panose="02000000000000000000" pitchFamily="2" charset="0"/>
              </a:rPr>
              <a:t>Line chart to visualize the yearly trend of the launch success rate</a:t>
            </a:r>
          </a:p>
          <a:p>
            <a:pPr lvl="1" algn="just">
              <a:lnSpc>
                <a:spcPct val="150000"/>
              </a:lnSpc>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Bar chart to visualize the relationship between the success rate of each orbit type</a:t>
            </a:r>
          </a:p>
          <a:p>
            <a:pPr marL="457200" lvl="1" indent="0" algn="just">
              <a:lnSpc>
                <a:spcPct val="150000"/>
              </a:lnSpc>
              <a:buNone/>
            </a:pPr>
            <a:endParaRPr lang="en-US" sz="1000" dirty="0">
              <a:latin typeface="Roboto" panose="02000000000000000000" pitchFamily="2" charset="0"/>
              <a:ea typeface="Roboto" panose="02000000000000000000" pitchFamily="2" charset="0"/>
            </a:endParaRPr>
          </a:p>
          <a:p>
            <a:pPr lvl="1" algn="just"/>
            <a:endParaRPr lang="en-US" sz="1000" dirty="0">
              <a:solidFill>
                <a:schemeClr val="accent3">
                  <a:lumMod val="25000"/>
                </a:schemeClr>
              </a:solidFill>
              <a:latin typeface="Roboto" panose="02000000000000000000" pitchFamily="2" charset="0"/>
              <a:ea typeface="Roboto" panose="02000000000000000000" pitchFamily="2" charset="0"/>
            </a:endParaRPr>
          </a:p>
          <a:p>
            <a:pPr lvl="1" algn="just"/>
            <a:endParaRPr lang="en-US" sz="1000" dirty="0">
              <a:latin typeface="Roboto" panose="02000000000000000000" pitchFamily="2" charset="0"/>
              <a:ea typeface="Roboto" panose="02000000000000000000" pitchFamily="2"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1600" dirty="0">
                <a:solidFill>
                  <a:srgbClr val="0B49CB"/>
                </a:solidFill>
                <a:latin typeface="Roboto Black" panose="02000000000000000000" pitchFamily="2" charset="0"/>
                <a:ea typeface="Roboto Black" panose="02000000000000000000" pitchFamily="2" charset="0"/>
              </a:rPr>
              <a:t>EDA with Data Visualization</a:t>
            </a:r>
          </a:p>
          <a:p>
            <a:endParaRPr lang="en-US" dirty="0">
              <a:solidFill>
                <a:srgbClr val="0B49CB"/>
              </a:solidFill>
              <a:latin typeface="Roboto Black" panose="02000000000000000000" pitchFamily="2" charset="0"/>
              <a:ea typeface="Roboto Black" panose="02000000000000000000" pitchFamily="2" charset="0"/>
            </a:endParaRPr>
          </a:p>
          <a:p>
            <a:r>
              <a:rPr lang="en-US" dirty="0">
                <a:latin typeface="Roboto Black" panose="02000000000000000000" pitchFamily="2" charset="0"/>
                <a:ea typeface="Roboto Black" panose="02000000000000000000" pitchFamily="2" charset="0"/>
              </a:rPr>
              <a:t>https://github.com/0xfortes/IBM-Data-Science/blob/main/Capstone%20SpaceX/jupyter-labs-eda-dataviz.ipynb.jupyterlite.ipynb</a:t>
            </a:r>
          </a:p>
        </p:txBody>
      </p:sp>
      <p:pic>
        <p:nvPicPr>
          <p:cNvPr id="10" name="Picture 9">
            <a:extLst>
              <a:ext uri="{FF2B5EF4-FFF2-40B4-BE49-F238E27FC236}">
                <a16:creationId xmlns:a16="http://schemas.microsoft.com/office/drawing/2014/main" id="{5EBADA90-4B58-7A74-65E0-842517A525D2}"/>
              </a:ext>
            </a:extLst>
          </p:cNvPr>
          <p:cNvPicPr>
            <a:picLocks noChangeAspect="1"/>
          </p:cNvPicPr>
          <p:nvPr/>
        </p:nvPicPr>
        <p:blipFill>
          <a:blip r:embed="rId5"/>
          <a:stretch>
            <a:fillRect/>
          </a:stretch>
        </p:blipFill>
        <p:spPr>
          <a:xfrm>
            <a:off x="8212814" y="3658339"/>
            <a:ext cx="3392560" cy="2500983"/>
          </a:xfrm>
          <a:prstGeom prst="rect">
            <a:avLst/>
          </a:prstGeom>
        </p:spPr>
      </p:pic>
      <p:pic>
        <p:nvPicPr>
          <p:cNvPr id="14" name="Picture 13">
            <a:extLst>
              <a:ext uri="{FF2B5EF4-FFF2-40B4-BE49-F238E27FC236}">
                <a16:creationId xmlns:a16="http://schemas.microsoft.com/office/drawing/2014/main" id="{82F6FCC2-A1EC-FFC9-FBA2-065E48506510}"/>
              </a:ext>
            </a:extLst>
          </p:cNvPr>
          <p:cNvPicPr>
            <a:picLocks noChangeAspect="1"/>
          </p:cNvPicPr>
          <p:nvPr/>
        </p:nvPicPr>
        <p:blipFill>
          <a:blip r:embed="rId6"/>
          <a:stretch>
            <a:fillRect/>
          </a:stretch>
        </p:blipFill>
        <p:spPr>
          <a:xfrm>
            <a:off x="770010" y="3658337"/>
            <a:ext cx="3428767" cy="2500983"/>
          </a:xfrm>
          <a:prstGeom prst="rect">
            <a:avLst/>
          </a:prstGeom>
        </p:spPr>
      </p:pic>
      <p:pic>
        <p:nvPicPr>
          <p:cNvPr id="16" name="Picture 15">
            <a:extLst>
              <a:ext uri="{FF2B5EF4-FFF2-40B4-BE49-F238E27FC236}">
                <a16:creationId xmlns:a16="http://schemas.microsoft.com/office/drawing/2014/main" id="{769AEC5D-6698-7720-6E79-E73499214784}"/>
              </a:ext>
            </a:extLst>
          </p:cNvPr>
          <p:cNvPicPr>
            <a:picLocks noChangeAspect="1"/>
          </p:cNvPicPr>
          <p:nvPr/>
        </p:nvPicPr>
        <p:blipFill>
          <a:blip r:embed="rId7"/>
          <a:stretch>
            <a:fillRect/>
          </a:stretch>
        </p:blipFill>
        <p:spPr>
          <a:xfrm>
            <a:off x="4509515" y="3658339"/>
            <a:ext cx="3392561" cy="25009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0010" y="1725294"/>
            <a:ext cx="9745589" cy="4888865"/>
          </a:xfrm>
          <a:prstGeom prst="rect">
            <a:avLst/>
          </a:prstGeom>
        </p:spPr>
        <p:txBody>
          <a:bodyPr lIns="91440" tIns="45720" rIns="91440" bIns="45720" anchor="t"/>
          <a:lstStyle/>
          <a:p>
            <a:pPr>
              <a:lnSpc>
                <a:spcPct val="100000"/>
              </a:lnSpc>
              <a:spcBef>
                <a:spcPts val="1400"/>
              </a:spcBef>
              <a:buBlip>
                <a:blip r:embed="rId3">
                  <a:extLst>
                    <a:ext uri="{96DAC541-7B7A-43D3-8B79-37D633B846F1}">
                      <asvg:svgBlip xmlns:asvg="http://schemas.microsoft.com/office/drawing/2016/SVG/main" r:embed="rId4"/>
                    </a:ext>
                  </a:extLst>
                </a:blip>
              </a:buBlip>
            </a:pPr>
            <a:r>
              <a:rPr lang="en-US" sz="1800" b="1" dirty="0">
                <a:solidFill>
                  <a:schemeClr val="accent3">
                    <a:lumMod val="25000"/>
                  </a:schemeClr>
                </a:solidFill>
                <a:latin typeface="Roboto" panose="02000000000000000000" pitchFamily="2" charset="0"/>
                <a:ea typeface="Roboto" panose="02000000000000000000" pitchFamily="2" charset="0"/>
              </a:rPr>
              <a:t>SpaceX dataset was loaded into a SQL database </a:t>
            </a:r>
          </a:p>
          <a:p>
            <a:pPr>
              <a:lnSpc>
                <a:spcPct val="100000"/>
              </a:lnSpc>
              <a:spcBef>
                <a:spcPts val="1400"/>
              </a:spcBef>
              <a:buBlip>
                <a:blip r:embed="rId3">
                  <a:extLst>
                    <a:ext uri="{96DAC541-7B7A-43D3-8B79-37D633B846F1}">
                      <asvg:svgBlip xmlns:asvg="http://schemas.microsoft.com/office/drawing/2016/SVG/main" r:embed="rId4"/>
                    </a:ext>
                  </a:extLst>
                </a:blip>
              </a:buBlip>
            </a:pPr>
            <a:endParaRPr lang="en-US" sz="2200" dirty="0">
              <a:solidFill>
                <a:schemeClr val="accent3">
                  <a:lumMod val="25000"/>
                </a:schemeClr>
              </a:solidFill>
              <a:latin typeface="Roboto" panose="02000000000000000000" pitchFamily="2" charset="0"/>
              <a:ea typeface="Roboto" panose="02000000000000000000" pitchFamily="2" charset="0"/>
            </a:endParaRPr>
          </a:p>
          <a:p>
            <a:pPr>
              <a:lnSpc>
                <a:spcPct val="100000"/>
              </a:lnSpc>
              <a:spcBef>
                <a:spcPts val="1400"/>
              </a:spcBef>
              <a:buBlip>
                <a:blip r:embed="rId3">
                  <a:extLst>
                    <a:ext uri="{96DAC541-7B7A-43D3-8B79-37D633B846F1}">
                      <asvg:svgBlip xmlns:asvg="http://schemas.microsoft.com/office/drawing/2016/SVG/main" r:embed="rId4"/>
                    </a:ext>
                  </a:extLst>
                </a:blip>
              </a:buBlip>
            </a:pPr>
            <a:r>
              <a:rPr lang="en-US" sz="1800" b="1" dirty="0">
                <a:solidFill>
                  <a:schemeClr val="accent3">
                    <a:lumMod val="25000"/>
                  </a:schemeClr>
                </a:solidFill>
                <a:latin typeface="Roboto" panose="02000000000000000000" pitchFamily="2" charset="0"/>
                <a:ea typeface="Roboto" panose="02000000000000000000" pitchFamily="2" charset="0"/>
              </a:rPr>
              <a:t>Applied SQL queries to get insights from the dataset</a:t>
            </a:r>
          </a:p>
          <a:p>
            <a:pPr lvl="1" algn="just">
              <a:lnSpc>
                <a:spcPct val="150000"/>
              </a:lnSpc>
              <a:spcBef>
                <a:spcPts val="1400"/>
              </a:spcBef>
              <a:buBlip>
                <a:blip r:embed="rId3">
                  <a:extLst>
                    <a:ext uri="{96DAC541-7B7A-43D3-8B79-37D633B846F1}">
                      <asvg:svgBlip xmlns:asvg="http://schemas.microsoft.com/office/drawing/2016/SVG/main" r:embed="rId4"/>
                    </a:ext>
                  </a:extLst>
                </a:blip>
              </a:buBlip>
            </a:pPr>
            <a:r>
              <a:rPr lang="en-US" sz="1400" i="0" dirty="0">
                <a:effectLst/>
                <a:latin typeface="Roboto" panose="02000000000000000000" pitchFamily="2" charset="0"/>
                <a:ea typeface="Roboto" panose="02000000000000000000" pitchFamily="2" charset="0"/>
              </a:rPr>
              <a:t>Display the names of the unique launch sites in the space mission,</a:t>
            </a:r>
          </a:p>
          <a:p>
            <a:pPr lvl="1" algn="just">
              <a:lnSpc>
                <a:spcPct val="150000"/>
              </a:lnSpc>
              <a:spcBef>
                <a:spcPts val="1400"/>
              </a:spcBef>
              <a:buBlip>
                <a:blip r:embed="rId3">
                  <a:extLst>
                    <a:ext uri="{96DAC541-7B7A-43D3-8B79-37D633B846F1}">
                      <asvg:svgBlip xmlns:asvg="http://schemas.microsoft.com/office/drawing/2016/SVG/main" r:embed="rId4"/>
                    </a:ext>
                  </a:extLst>
                </a:blip>
              </a:buBlip>
            </a:pPr>
            <a:r>
              <a:rPr lang="en-US" sz="1400" i="0" dirty="0">
                <a:effectLst/>
                <a:latin typeface="Roboto" panose="02000000000000000000" pitchFamily="2" charset="0"/>
                <a:ea typeface="Roboto" panose="02000000000000000000" pitchFamily="2" charset="0"/>
              </a:rPr>
              <a:t>Display the total payload mass carried by boosters launched by NASA (CRS),</a:t>
            </a:r>
          </a:p>
          <a:p>
            <a:pPr lvl="1" algn="just">
              <a:lnSpc>
                <a:spcPct val="150000"/>
              </a:lnSpc>
              <a:spcBef>
                <a:spcPts val="1400"/>
              </a:spcBef>
              <a:buBlip>
                <a:blip r:embed="rId3">
                  <a:extLst>
                    <a:ext uri="{96DAC541-7B7A-43D3-8B79-37D633B846F1}">
                      <asvg:svgBlip xmlns:asvg="http://schemas.microsoft.com/office/drawing/2016/SVG/main" r:embed="rId4"/>
                    </a:ext>
                  </a:extLst>
                </a:blip>
              </a:buBlip>
            </a:pPr>
            <a:r>
              <a:rPr lang="en-US" sz="1400" i="0" dirty="0">
                <a:effectLst/>
                <a:latin typeface="Roboto" panose="02000000000000000000" pitchFamily="2" charset="0"/>
                <a:ea typeface="Roboto" panose="02000000000000000000" pitchFamily="2" charset="0"/>
              </a:rPr>
              <a:t>Display average payload mass carried by booster version F9 v1.1,</a:t>
            </a:r>
          </a:p>
          <a:p>
            <a:pPr lvl="1" algn="just">
              <a:lnSpc>
                <a:spcPct val="150000"/>
              </a:lnSpc>
              <a:spcBef>
                <a:spcPts val="1400"/>
              </a:spcBef>
              <a:buBlip>
                <a:blip r:embed="rId3">
                  <a:extLst>
                    <a:ext uri="{96DAC541-7B7A-43D3-8B79-37D633B846F1}">
                      <asvg:svgBlip xmlns:asvg="http://schemas.microsoft.com/office/drawing/2016/SVG/main" r:embed="rId4"/>
                    </a:ext>
                  </a:extLst>
                </a:blip>
              </a:buBlip>
            </a:pPr>
            <a:r>
              <a:rPr lang="en-US" sz="1400" dirty="0">
                <a:latin typeface="Roboto" panose="02000000000000000000" pitchFamily="2" charset="0"/>
                <a:ea typeface="Roboto" panose="02000000000000000000" pitchFamily="2" charset="0"/>
              </a:rPr>
              <a:t>T</a:t>
            </a:r>
            <a:r>
              <a:rPr lang="en-US" sz="1400" i="0" dirty="0">
                <a:effectLst/>
                <a:latin typeface="Roboto" panose="02000000000000000000" pitchFamily="2" charset="0"/>
                <a:ea typeface="Roboto" panose="02000000000000000000" pitchFamily="2" charset="0"/>
              </a:rPr>
              <a:t>otal number of successful and failure mission outcomes,</a:t>
            </a:r>
          </a:p>
          <a:p>
            <a:pPr lvl="1" algn="just">
              <a:lnSpc>
                <a:spcPct val="150000"/>
              </a:lnSpc>
              <a:spcBef>
                <a:spcPts val="1400"/>
              </a:spcBef>
              <a:buBlip>
                <a:blip r:embed="rId3">
                  <a:extLst>
                    <a:ext uri="{96DAC541-7B7A-43D3-8B79-37D633B846F1}">
                      <asvg:svgBlip xmlns:asvg="http://schemas.microsoft.com/office/drawing/2016/SVG/main" r:embed="rId4"/>
                    </a:ext>
                  </a:extLst>
                </a:blip>
              </a:buBlip>
            </a:pPr>
            <a:r>
              <a:rPr lang="en-US" sz="1400" i="0" dirty="0">
                <a:effectLst/>
                <a:latin typeface="Roboto" panose="02000000000000000000" pitchFamily="2" charset="0"/>
                <a:ea typeface="Roboto" panose="02000000000000000000" pitchFamily="2" charset="0"/>
              </a:rPr>
              <a:t>Names of the booster versions which have carried the maximum payload mass,</a:t>
            </a:r>
          </a:p>
          <a:p>
            <a:pPr lvl="1" algn="just">
              <a:lnSpc>
                <a:spcPct val="150000"/>
              </a:lnSpc>
              <a:spcBef>
                <a:spcPts val="1400"/>
              </a:spcBef>
              <a:buBlip>
                <a:blip r:embed="rId3">
                  <a:extLst>
                    <a:ext uri="{96DAC541-7B7A-43D3-8B79-37D633B846F1}">
                      <asvg:svgBlip xmlns:asvg="http://schemas.microsoft.com/office/drawing/2016/SVG/main" r:embed="rId4"/>
                    </a:ext>
                  </a:extLst>
                </a:blip>
              </a:buBlip>
            </a:pPr>
            <a:r>
              <a:rPr lang="en-US" sz="1400" i="0" dirty="0">
                <a:effectLst/>
                <a:latin typeface="Roboto" panose="02000000000000000000" pitchFamily="2" charset="0"/>
                <a:ea typeface="Roboto" panose="02000000000000000000" pitchFamily="2" charset="0"/>
              </a:rPr>
              <a:t>Rank the count of landing outcomes (such as Failure (drone ship) or Success (ground pad)).</a:t>
            </a:r>
            <a:endParaRPr lang="en-US" sz="1400" dirty="0">
              <a:solidFill>
                <a:schemeClr val="accent3">
                  <a:lumMod val="25000"/>
                </a:schemeClr>
              </a:solidFill>
              <a:latin typeface="Roboto" panose="02000000000000000000" pitchFamily="2" charset="0"/>
              <a:ea typeface="Roboto" panose="02000000000000000000" pitchFamily="2" charset="0"/>
            </a:endParaRPr>
          </a:p>
          <a:p>
            <a:pPr marL="0" indent="0">
              <a:buNone/>
            </a:pPr>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1600" dirty="0">
                <a:solidFill>
                  <a:srgbClr val="0B49CB"/>
                </a:solidFill>
                <a:latin typeface="Roboto Black" panose="02000000000000000000" pitchFamily="2" charset="0"/>
                <a:ea typeface="Roboto Black" panose="02000000000000000000" pitchFamily="2" charset="0"/>
              </a:rPr>
              <a:t>EDA with SQL</a:t>
            </a:r>
          </a:p>
          <a:p>
            <a:endParaRPr lang="en-US" dirty="0">
              <a:solidFill>
                <a:srgbClr val="0B49CB"/>
              </a:solidFill>
              <a:latin typeface="Roboto Black" panose="02000000000000000000" pitchFamily="2" charset="0"/>
              <a:ea typeface="Roboto Black" panose="02000000000000000000" pitchFamily="2" charset="0"/>
            </a:endParaRPr>
          </a:p>
          <a:p>
            <a:r>
              <a:rPr lang="en-US" dirty="0">
                <a:latin typeface="Roboto Black" panose="02000000000000000000" pitchFamily="2" charset="0"/>
                <a:ea typeface="Roboto Black" panose="02000000000000000000" pitchFamily="2" charset="0"/>
              </a:rPr>
              <a:t>https://github.com/0xfortes/IBM-Data-Science/blob/main/Capstone%20SpaceX/jupyter-labs-eda-sql-edx_sqllite.ipynb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838200" y="1669689"/>
            <a:ext cx="10515600" cy="4351338"/>
          </a:xfrm>
          <a:prstGeom prst="rect">
            <a:avLst/>
          </a:prstGeom>
        </p:spPr>
        <p:txBody>
          <a:bodyPr>
            <a:normAutofit/>
          </a:bodyPr>
          <a:lstStyle/>
          <a:p>
            <a:pPr>
              <a:lnSpc>
                <a:spcPct val="150000"/>
              </a:lnSpc>
              <a:spcBef>
                <a:spcPts val="1400"/>
              </a:spcBef>
              <a:buBlip>
                <a:blip r:embed="rId3">
                  <a:extLst>
                    <a:ext uri="{96DAC541-7B7A-43D3-8B79-37D633B846F1}">
                      <asvg:svgBlip xmlns:asvg="http://schemas.microsoft.com/office/drawing/2016/SVG/main" r:embed="rId4"/>
                    </a:ext>
                  </a:extLst>
                </a:blip>
              </a:buBlip>
            </a:pPr>
            <a:r>
              <a:rPr lang="en-US" sz="1800" b="1" dirty="0">
                <a:solidFill>
                  <a:schemeClr val="accent3">
                    <a:lumMod val="25000"/>
                  </a:schemeClr>
                </a:solidFill>
                <a:latin typeface="Roboto" panose="02000000000000000000" pitchFamily="2" charset="0"/>
                <a:ea typeface="Roboto" panose="02000000000000000000" pitchFamily="2" charset="0"/>
              </a:rPr>
              <a:t>Components added to the Folium Map</a:t>
            </a:r>
          </a:p>
          <a:p>
            <a:pPr lvl="1">
              <a:lnSpc>
                <a:spcPct val="150000"/>
              </a:lnSpc>
              <a:spcBef>
                <a:spcPts val="1400"/>
              </a:spcBef>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Marked launch sites and added map objects such as highlighted circles, color labeled markers and lines to have a visual impact of the success or failure of the launches in each site.</a:t>
            </a:r>
          </a:p>
          <a:p>
            <a:pPr lvl="1">
              <a:lnSpc>
                <a:spcPct val="150000"/>
              </a:lnSpc>
              <a:spcBef>
                <a:spcPts val="1400"/>
              </a:spcBef>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Assigned the feature launch outcomes to our class (successful = 1, failed = 0)</a:t>
            </a:r>
          </a:p>
          <a:p>
            <a:pPr lvl="1">
              <a:lnSpc>
                <a:spcPct val="150000"/>
              </a:lnSpc>
              <a:spcBef>
                <a:spcPts val="1400"/>
              </a:spcBef>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Calculated distances between launch sites and its proximities (railways, highways, coastlines), in order to answer the following questions:</a:t>
            </a:r>
          </a:p>
          <a:p>
            <a:pPr lvl="2">
              <a:lnSpc>
                <a:spcPct val="150000"/>
              </a:lnSpc>
              <a:buBlip>
                <a:blip r:embed="rId3">
                  <a:extLst>
                    <a:ext uri="{96DAC541-7B7A-43D3-8B79-37D633B846F1}">
                      <asvg:svgBlip xmlns:asvg="http://schemas.microsoft.com/office/drawing/2016/SVG/main" r:embed="rId4"/>
                    </a:ext>
                  </a:extLst>
                </a:blip>
              </a:buBlip>
            </a:pPr>
            <a:r>
              <a:rPr lang="en-US" sz="1200" b="0" i="0" dirty="0">
                <a:effectLst/>
                <a:latin typeface="Roboto" panose="02000000000000000000" pitchFamily="2" charset="0"/>
                <a:ea typeface="Roboto" panose="02000000000000000000" pitchFamily="2" charset="0"/>
              </a:rPr>
              <a:t>Are launch sites in close proximity to railways?</a:t>
            </a:r>
          </a:p>
          <a:p>
            <a:pPr lvl="2">
              <a:lnSpc>
                <a:spcPct val="150000"/>
              </a:lnSpc>
              <a:buBlip>
                <a:blip r:embed="rId3">
                  <a:extLst>
                    <a:ext uri="{96DAC541-7B7A-43D3-8B79-37D633B846F1}">
                      <asvg:svgBlip xmlns:asvg="http://schemas.microsoft.com/office/drawing/2016/SVG/main" r:embed="rId4"/>
                    </a:ext>
                  </a:extLst>
                </a:blip>
              </a:buBlip>
            </a:pPr>
            <a:r>
              <a:rPr lang="en-US" sz="1200" b="0" i="0" dirty="0">
                <a:effectLst/>
                <a:latin typeface="Roboto" panose="02000000000000000000" pitchFamily="2" charset="0"/>
                <a:ea typeface="Roboto" panose="02000000000000000000" pitchFamily="2" charset="0"/>
              </a:rPr>
              <a:t>Are launch sites in close proximity to highways?</a:t>
            </a:r>
          </a:p>
          <a:p>
            <a:pPr lvl="2">
              <a:lnSpc>
                <a:spcPct val="150000"/>
              </a:lnSpc>
              <a:buBlip>
                <a:blip r:embed="rId3">
                  <a:extLst>
                    <a:ext uri="{96DAC541-7B7A-43D3-8B79-37D633B846F1}">
                      <asvg:svgBlip xmlns:asvg="http://schemas.microsoft.com/office/drawing/2016/SVG/main" r:embed="rId4"/>
                    </a:ext>
                  </a:extLst>
                </a:blip>
              </a:buBlip>
            </a:pPr>
            <a:r>
              <a:rPr lang="en-US" sz="1200" b="0" i="0" dirty="0">
                <a:effectLst/>
                <a:latin typeface="Roboto" panose="02000000000000000000" pitchFamily="2" charset="0"/>
                <a:ea typeface="Roboto" panose="02000000000000000000" pitchFamily="2" charset="0"/>
              </a:rPr>
              <a:t>Are launch sites in close proximity to coastline?</a:t>
            </a:r>
          </a:p>
          <a:p>
            <a:pPr lvl="2">
              <a:lnSpc>
                <a:spcPct val="150000"/>
              </a:lnSpc>
              <a:buBlip>
                <a:blip r:embed="rId3">
                  <a:extLst>
                    <a:ext uri="{96DAC541-7B7A-43D3-8B79-37D633B846F1}">
                      <asvg:svgBlip xmlns:asvg="http://schemas.microsoft.com/office/drawing/2016/SVG/main" r:embed="rId4"/>
                    </a:ext>
                  </a:extLst>
                </a:blip>
              </a:buBlip>
            </a:pPr>
            <a:r>
              <a:rPr lang="en-US" sz="1200" b="0" i="0" dirty="0">
                <a:effectLst/>
                <a:latin typeface="Roboto" panose="02000000000000000000" pitchFamily="2" charset="0"/>
                <a:ea typeface="Roboto" panose="02000000000000000000" pitchFamily="2" charset="0"/>
              </a:rPr>
              <a:t>Do launch sites keep certain distance away from cities?</a:t>
            </a:r>
          </a:p>
          <a:p>
            <a:pPr>
              <a:lnSpc>
                <a:spcPct val="100000"/>
              </a:lnSpc>
              <a:spcBef>
                <a:spcPts val="1400"/>
              </a:spcBef>
            </a:pPr>
            <a:endParaRPr lang="en-US" sz="1600" dirty="0">
              <a:solidFill>
                <a:schemeClr val="accent3">
                  <a:lumMod val="25000"/>
                </a:schemeClr>
              </a:solidFill>
              <a:latin typeface="Roboto" panose="02000000000000000000" pitchFamily="2" charset="0"/>
              <a:ea typeface="Roboto" panose="02000000000000000000" pitchFamily="2" charset="0"/>
            </a:endParaRPr>
          </a:p>
          <a:p>
            <a:endParaRPr lang="en-US" sz="1600" dirty="0">
              <a:latin typeface="Roboto" panose="02000000000000000000" pitchFamily="2" charset="0"/>
              <a:ea typeface="Roboto" panose="02000000000000000000" pitchFamily="2" charset="0"/>
            </a:endParaRPr>
          </a:p>
          <a:p>
            <a:endParaRPr lang="en-US" sz="1600" dirty="0">
              <a:latin typeface="Roboto" panose="02000000000000000000" pitchFamily="2" charset="0"/>
              <a:ea typeface="Roboto" panose="02000000000000000000" pitchFamily="2"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1600" dirty="0">
                <a:solidFill>
                  <a:srgbClr val="0B49CB"/>
                </a:solidFill>
                <a:latin typeface="Roboto Black" panose="02000000000000000000" pitchFamily="2" charset="0"/>
                <a:ea typeface="Roboto Black" panose="02000000000000000000" pitchFamily="2" charset="0"/>
              </a:rPr>
              <a:t>Build an Interactive Map with Folium</a:t>
            </a:r>
          </a:p>
          <a:p>
            <a:endParaRPr lang="en-US" dirty="0">
              <a:solidFill>
                <a:srgbClr val="0B49CB"/>
              </a:solidFill>
              <a:latin typeface="Roboto Black" panose="02000000000000000000" pitchFamily="2" charset="0"/>
              <a:ea typeface="Roboto Black" panose="02000000000000000000" pitchFamily="2" charset="0"/>
            </a:endParaRPr>
          </a:p>
          <a:p>
            <a:r>
              <a:rPr lang="en-US" dirty="0">
                <a:latin typeface="Roboto Black" panose="02000000000000000000" pitchFamily="2" charset="0"/>
                <a:ea typeface="Roboto Black" panose="02000000000000000000" pitchFamily="2" charset="0"/>
              </a:rPr>
              <a:t>https://github.com/0xfortes/IBM-Data-Science/blob/main/Capstone%20SpaceX/lab_jupyter_launch_site_location.jupyterlite.ipynb</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buBlip>
                <a:blip r:embed="rId3">
                  <a:extLst>
                    <a:ext uri="{96DAC541-7B7A-43D3-8B79-37D633B846F1}">
                      <asvg:svgBlip xmlns:asvg="http://schemas.microsoft.com/office/drawing/2016/SVG/main" r:embed="rId4"/>
                    </a:ext>
                  </a:extLst>
                </a:blip>
              </a:buBlip>
            </a:pPr>
            <a:r>
              <a:rPr lang="en-US" sz="1800" b="1" dirty="0">
                <a:solidFill>
                  <a:schemeClr val="accent3">
                    <a:lumMod val="25000"/>
                  </a:schemeClr>
                </a:solidFill>
                <a:latin typeface="Roboto" panose="02000000000000000000" pitchFamily="2" charset="0"/>
                <a:ea typeface="Roboto" panose="02000000000000000000" pitchFamily="2" charset="0"/>
              </a:rPr>
              <a:t>The following components were added to the interactive plotly dashboard:</a:t>
            </a:r>
            <a:endParaRPr lang="en-US" sz="1800" dirty="0">
              <a:solidFill>
                <a:schemeClr val="accent3">
                  <a:lumMod val="25000"/>
                </a:schemeClr>
              </a:solidFill>
              <a:latin typeface="Roboto" panose="02000000000000000000" pitchFamily="2" charset="0"/>
              <a:ea typeface="Roboto" panose="02000000000000000000" pitchFamily="2" charset="0"/>
            </a:endParaRPr>
          </a:p>
          <a:p>
            <a:pPr lvl="1">
              <a:lnSpc>
                <a:spcPct val="100000"/>
              </a:lnSpc>
              <a:spcBef>
                <a:spcPts val="1400"/>
              </a:spcBef>
              <a:buBlip>
                <a:blip r:embed="rId3">
                  <a:extLst>
                    <a:ext uri="{96DAC541-7B7A-43D3-8B79-37D633B846F1}">
                      <asvg:svgBlip xmlns:asvg="http://schemas.microsoft.com/office/drawing/2016/SVG/main" r:embed="rId4"/>
                    </a:ext>
                  </a:extLst>
                </a:blip>
              </a:buBlip>
            </a:pPr>
            <a:r>
              <a:rPr lang="en-US" sz="1600" dirty="0">
                <a:solidFill>
                  <a:schemeClr val="accent3">
                    <a:lumMod val="25000"/>
                  </a:schemeClr>
                </a:solidFill>
                <a:latin typeface="Roboto" panose="02000000000000000000" pitchFamily="2" charset="0"/>
                <a:ea typeface="Roboto" panose="02000000000000000000" pitchFamily="2" charset="0"/>
              </a:rPr>
              <a:t>Functionalities</a:t>
            </a:r>
          </a:p>
          <a:p>
            <a:pPr lvl="2">
              <a:lnSpc>
                <a:spcPct val="100000"/>
              </a:lnSpc>
              <a:spcBef>
                <a:spcPts val="1400"/>
              </a:spcBef>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Added a dropdown list to enable Launch Site selection</a:t>
            </a:r>
          </a:p>
          <a:p>
            <a:pPr lvl="2">
              <a:lnSpc>
                <a:spcPct val="100000"/>
              </a:lnSpc>
              <a:spcBef>
                <a:spcPts val="1400"/>
              </a:spcBef>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Add a slider to select payload range</a:t>
            </a:r>
          </a:p>
          <a:p>
            <a:pPr lvl="1">
              <a:lnSpc>
                <a:spcPct val="100000"/>
              </a:lnSpc>
              <a:spcBef>
                <a:spcPts val="1400"/>
              </a:spcBef>
              <a:buBlip>
                <a:blip r:embed="rId3">
                  <a:extLst>
                    <a:ext uri="{96DAC541-7B7A-43D3-8B79-37D633B846F1}">
                      <asvg:svgBlip xmlns:asvg="http://schemas.microsoft.com/office/drawing/2016/SVG/main" r:embed="rId4"/>
                    </a:ext>
                  </a:extLst>
                </a:blip>
              </a:buBlip>
            </a:pPr>
            <a:r>
              <a:rPr lang="en-US" sz="1600" dirty="0">
                <a:solidFill>
                  <a:schemeClr val="accent3">
                    <a:lumMod val="25000"/>
                  </a:schemeClr>
                </a:solidFill>
                <a:latin typeface="Roboto" panose="02000000000000000000" pitchFamily="2" charset="0"/>
                <a:ea typeface="Roboto" panose="02000000000000000000" pitchFamily="2" charset="0"/>
              </a:rPr>
              <a:t>Plots</a:t>
            </a:r>
          </a:p>
          <a:p>
            <a:pPr lvl="2">
              <a:lnSpc>
                <a:spcPct val="100000"/>
              </a:lnSpc>
              <a:spcBef>
                <a:spcPts val="1400"/>
              </a:spcBef>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Pie charts to show the total successful launches count for </a:t>
            </a:r>
            <a:r>
              <a:rPr lang="en-US" sz="1400" i="1" dirty="0">
                <a:solidFill>
                  <a:schemeClr val="accent3">
                    <a:lumMod val="25000"/>
                  </a:schemeClr>
                </a:solidFill>
                <a:latin typeface="Roboto" panose="02000000000000000000" pitchFamily="2" charset="0"/>
                <a:ea typeface="Roboto" panose="02000000000000000000" pitchFamily="2" charset="0"/>
              </a:rPr>
              <a:t>all sites or selected site</a:t>
            </a:r>
            <a:r>
              <a:rPr lang="en-US" sz="1400" dirty="0">
                <a:solidFill>
                  <a:schemeClr val="accent3">
                    <a:lumMod val="25000"/>
                  </a:schemeClr>
                </a:solidFill>
                <a:latin typeface="Roboto" panose="02000000000000000000" pitchFamily="2" charset="0"/>
                <a:ea typeface="Roboto" panose="02000000000000000000" pitchFamily="2" charset="0"/>
              </a:rPr>
              <a:t> on the dropdown list</a:t>
            </a:r>
          </a:p>
          <a:p>
            <a:pPr lvl="2">
              <a:lnSpc>
                <a:spcPct val="100000"/>
              </a:lnSpc>
              <a:spcBef>
                <a:spcPts val="1400"/>
              </a:spcBef>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Scatter charts to show the correlation between payload mass and launch success</a:t>
            </a:r>
            <a:endParaRPr lang="en-US" dirty="0">
              <a:latin typeface="Roboto" panose="02000000000000000000" pitchFamily="2" charset="0"/>
              <a:ea typeface="Roboto" panose="02000000000000000000" pitchFamily="2"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1600" dirty="0">
                <a:solidFill>
                  <a:srgbClr val="0B49CB"/>
                </a:solidFill>
                <a:latin typeface="Roboto Black" panose="02000000000000000000" pitchFamily="2" charset="0"/>
                <a:ea typeface="Roboto Black" panose="02000000000000000000" pitchFamily="2" charset="0"/>
              </a:rPr>
              <a:t>Build a Dashboard with Plotly Dash</a:t>
            </a:r>
          </a:p>
          <a:p>
            <a:endParaRPr lang="en-US" dirty="0">
              <a:solidFill>
                <a:srgbClr val="0B49CB"/>
              </a:solidFill>
              <a:latin typeface="Roboto Black" panose="02000000000000000000" pitchFamily="2" charset="0"/>
              <a:ea typeface="Roboto Black" panose="02000000000000000000" pitchFamily="2" charset="0"/>
            </a:endParaRPr>
          </a:p>
          <a:p>
            <a:r>
              <a:rPr lang="en-US" dirty="0">
                <a:latin typeface="Roboto Black" panose="02000000000000000000" pitchFamily="2" charset="0"/>
                <a:ea typeface="Roboto Black" panose="02000000000000000000" pitchFamily="2" charset="0"/>
              </a:rPr>
              <a:t>https://github.com/0xfortes/IBM-Data-Science/blob/main/Capstone%20SpaceX/spacex_dash_app.py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graphicFrame>
        <p:nvGraphicFramePr>
          <p:cNvPr id="2" name="Content Placeholder 1">
            <a:extLst>
              <a:ext uri="{FF2B5EF4-FFF2-40B4-BE49-F238E27FC236}">
                <a16:creationId xmlns:a16="http://schemas.microsoft.com/office/drawing/2014/main" id="{D84A2DAD-AC4E-9D6D-62EE-981A2AD35AEF}"/>
              </a:ext>
            </a:extLst>
          </p:cNvPr>
          <p:cNvGraphicFramePr>
            <a:graphicFrameLocks noGrp="1"/>
          </p:cNvGraphicFramePr>
          <p:nvPr>
            <p:ph idx="4294967295"/>
            <p:extLst>
              <p:ext uri="{D42A27DB-BD31-4B8C-83A1-F6EECF244321}">
                <p14:modId xmlns:p14="http://schemas.microsoft.com/office/powerpoint/2010/main" val="3830542669"/>
              </p:ext>
            </p:extLst>
          </p:nvPr>
        </p:nvGraphicFramePr>
        <p:xfrm>
          <a:off x="355600" y="1310640"/>
          <a:ext cx="10749280" cy="5455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1600" dirty="0">
                <a:solidFill>
                  <a:srgbClr val="0B49CB"/>
                </a:solidFill>
                <a:latin typeface="Roboto Black" panose="02000000000000000000" pitchFamily="2" charset="0"/>
                <a:ea typeface="Roboto Black" panose="02000000000000000000" pitchFamily="2" charset="0"/>
              </a:rPr>
              <a:t>Predictive Analysis (Classification)</a:t>
            </a:r>
          </a:p>
          <a:p>
            <a:endParaRPr lang="en-US" dirty="0">
              <a:solidFill>
                <a:srgbClr val="0B49CB"/>
              </a:solidFill>
              <a:latin typeface="Roboto Black" panose="02000000000000000000" pitchFamily="2" charset="0"/>
              <a:ea typeface="Roboto Black" panose="02000000000000000000" pitchFamily="2" charset="0"/>
            </a:endParaRPr>
          </a:p>
          <a:p>
            <a:r>
              <a:rPr lang="en-US" dirty="0">
                <a:latin typeface="Roboto Black" panose="02000000000000000000" pitchFamily="2" charset="0"/>
                <a:ea typeface="Roboto Black" panose="02000000000000000000" pitchFamily="2" charset="0"/>
              </a:rPr>
              <a:t>https://github.com/0xfortes/IBM-Data-Science/blob/main/Capstone%20SpaceX/SpaceX_Machine_Learning_Prediction_Part_5.jupyterlite.ipynb</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just">
              <a:lnSpc>
                <a:spcPct val="150000"/>
              </a:lnSpc>
              <a:spcBef>
                <a:spcPts val="1400"/>
              </a:spcBef>
            </a:pPr>
            <a:r>
              <a:rPr lang="en-US" sz="1800" dirty="0">
                <a:solidFill>
                  <a:schemeClr val="accent3">
                    <a:lumMod val="25000"/>
                  </a:schemeClr>
                </a:solidFill>
                <a:latin typeface="Roboto" panose="02000000000000000000" pitchFamily="2" charset="0"/>
                <a:ea typeface="Roboto" panose="02000000000000000000" pitchFamily="2" charset="0"/>
              </a:rPr>
              <a:t>Exploratory data analysis results</a:t>
            </a:r>
          </a:p>
          <a:p>
            <a:pPr algn="just">
              <a:lnSpc>
                <a:spcPct val="150000"/>
              </a:lnSpc>
              <a:spcBef>
                <a:spcPts val="1400"/>
              </a:spcBef>
            </a:pPr>
            <a:r>
              <a:rPr lang="en-US" sz="1800" dirty="0">
                <a:solidFill>
                  <a:schemeClr val="accent3">
                    <a:lumMod val="25000"/>
                  </a:schemeClr>
                </a:solidFill>
                <a:latin typeface="Roboto" panose="02000000000000000000" pitchFamily="2" charset="0"/>
                <a:ea typeface="Roboto" panose="02000000000000000000" pitchFamily="2" charset="0"/>
              </a:rPr>
              <a:t>Interactive analytics demo in screenshots</a:t>
            </a:r>
          </a:p>
          <a:p>
            <a:pPr algn="just">
              <a:lnSpc>
                <a:spcPct val="150000"/>
              </a:lnSpc>
              <a:spcBef>
                <a:spcPts val="1400"/>
              </a:spcBef>
            </a:pPr>
            <a:r>
              <a:rPr lang="en-US" sz="1800" dirty="0">
                <a:solidFill>
                  <a:schemeClr val="accent3">
                    <a:lumMod val="25000"/>
                  </a:schemeClr>
                </a:solidFill>
                <a:latin typeface="Roboto" panose="02000000000000000000" pitchFamily="2" charset="0"/>
                <a:ea typeface="Roboto" panose="02000000000000000000" pitchFamily="2" charset="0"/>
              </a:rPr>
              <a:t>Predictive analysis results</a:t>
            </a:r>
          </a:p>
          <a:p>
            <a:pPr lvl="1" algn="just">
              <a:lnSpc>
                <a:spcPct val="150000"/>
              </a:lnSpc>
            </a:pPr>
            <a:endParaRPr lang="en-US" sz="1800" dirty="0">
              <a:latin typeface="Roboto" panose="02000000000000000000" pitchFamily="2" charset="0"/>
              <a:ea typeface="Roboto" panose="02000000000000000000" pitchFamily="2" charset="0"/>
            </a:endParaRPr>
          </a:p>
          <a:p>
            <a:pPr marL="457200" lvl="1" indent="0" algn="just">
              <a:lnSpc>
                <a:spcPct val="150000"/>
              </a:lnSpc>
              <a:buNone/>
            </a:pPr>
            <a:endParaRPr lang="en-US" sz="1800" dirty="0">
              <a:latin typeface="Roboto" panose="02000000000000000000" pitchFamily="2" charset="0"/>
              <a:ea typeface="Roboto" panose="02000000000000000000" pitchFamily="2"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Results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86303" y="6025573"/>
            <a:ext cx="2743200" cy="401638"/>
          </a:xfrm>
        </p:spPr>
        <p:txBody>
          <a:bodyPr/>
          <a:lstStyle/>
          <a:p>
            <a:fld id="{5075537C-CA84-1446-933C-8E9D027F9201}" type="slidenum">
              <a:rPr lang="en-US" smtClean="0"/>
              <a:t>19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Flight Number vs. Launch Site</a:t>
            </a:r>
          </a:p>
        </p:txBody>
      </p:sp>
      <p:pic>
        <p:nvPicPr>
          <p:cNvPr id="6" name="Picture 5">
            <a:extLst>
              <a:ext uri="{FF2B5EF4-FFF2-40B4-BE49-F238E27FC236}">
                <a16:creationId xmlns:a16="http://schemas.microsoft.com/office/drawing/2014/main" id="{DB5D32E5-9E70-8A8F-BA95-A7E252F7962C}"/>
              </a:ext>
            </a:extLst>
          </p:cNvPr>
          <p:cNvPicPr>
            <a:picLocks noChangeAspect="1"/>
          </p:cNvPicPr>
          <p:nvPr/>
        </p:nvPicPr>
        <p:blipFill>
          <a:blip r:embed="rId3"/>
          <a:stretch>
            <a:fillRect/>
          </a:stretch>
        </p:blipFill>
        <p:spPr>
          <a:xfrm>
            <a:off x="770011" y="1757681"/>
            <a:ext cx="10299972" cy="2117168"/>
          </a:xfrm>
          <a:prstGeom prst="rect">
            <a:avLst/>
          </a:prstGeom>
        </p:spPr>
      </p:pic>
      <p:sp>
        <p:nvSpPr>
          <p:cNvPr id="10" name="Rectangle 2">
            <a:extLst>
              <a:ext uri="{FF2B5EF4-FFF2-40B4-BE49-F238E27FC236}">
                <a16:creationId xmlns:a16="http://schemas.microsoft.com/office/drawing/2014/main" id="{C78D28A3-775E-22B8-79DD-2B4F27355EE5}"/>
              </a:ext>
            </a:extLst>
          </p:cNvPr>
          <p:cNvSpPr>
            <a:spLocks noChangeArrowheads="1"/>
          </p:cNvSpPr>
          <p:nvPr/>
        </p:nvSpPr>
        <p:spPr bwMode="auto">
          <a:xfrm>
            <a:off x="2319905" y="5072230"/>
            <a:ext cx="74158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A </a:t>
            </a:r>
            <a:r>
              <a:rPr kumimoji="0" lang="pt-PT" altLang="pt-PT"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launch</a:t>
            </a:r>
            <a: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site </a:t>
            </a:r>
            <a:r>
              <a:rPr kumimoji="0" lang="pt-PT" altLang="pt-PT"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with</a:t>
            </a:r>
            <a: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a </a:t>
            </a:r>
            <a:r>
              <a:rPr kumimoji="0" lang="pt-PT" altLang="pt-PT"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higher</a:t>
            </a:r>
            <a: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a:t>
            </a:r>
            <a:r>
              <a:rPr kumimoji="0" lang="pt-PT" altLang="pt-PT"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number</a:t>
            </a:r>
            <a: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a:t>
            </a:r>
            <a:r>
              <a:rPr kumimoji="0" lang="pt-PT" altLang="pt-PT"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of</a:t>
            </a:r>
            <a: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a:t>
            </a:r>
            <a:r>
              <a:rPr kumimoji="0" lang="pt-PT" altLang="pt-PT"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flights</a:t>
            </a:r>
            <a: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a:t>
            </a:r>
            <a:r>
              <a:rPr kumimoji="0" lang="pt-PT" altLang="pt-PT"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tends</a:t>
            </a:r>
            <a: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to </a:t>
            </a:r>
            <a:r>
              <a:rPr kumimoji="0" lang="pt-PT" altLang="pt-PT"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have</a:t>
            </a:r>
            <a: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a </a:t>
            </a:r>
            <a:r>
              <a:rPr lang="pt-PT" altLang="pt-PT" sz="1600" dirty="0" err="1">
                <a:latin typeface="Roboto" panose="02000000000000000000" pitchFamily="2" charset="0"/>
                <a:ea typeface="Roboto" panose="02000000000000000000" pitchFamily="2" charset="0"/>
              </a:rPr>
              <a:t>higher</a:t>
            </a:r>
            <a: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a:t>
            </a:r>
            <a:r>
              <a:rPr kumimoji="0" lang="pt-PT" altLang="pt-PT"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success</a:t>
            </a:r>
            <a: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rate</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rPr>
            </a:br>
            <a:endParaRPr kumimoji="0" lang="pt-PT" altLang="pt-PT" sz="16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p:txBody>
      </p:sp>
      <p:pic>
        <p:nvPicPr>
          <p:cNvPr id="16" name="Graphic 15" descr="Arrow: Clockwise curve outline">
            <a:extLst>
              <a:ext uri="{FF2B5EF4-FFF2-40B4-BE49-F238E27FC236}">
                <a16:creationId xmlns:a16="http://schemas.microsoft.com/office/drawing/2014/main" id="{B5B0C9ED-6B8C-10D2-F6CA-8D3A0D053F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264398" y="4566767"/>
            <a:ext cx="1364474" cy="1154267"/>
          </a:xfrm>
          <a:prstGeom prst="rect">
            <a:avLst/>
          </a:prstGeom>
          <a:effectLst>
            <a:outerShdw blurRad="76200" dir="18900000" sy="23000" kx="-1200000" algn="bl" rotWithShape="0">
              <a:prstClr val="black">
                <a:alpha val="2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Roboto" panose="02000000000000000000" pitchFamily="2" charset="0"/>
                <a:ea typeface="Roboto" panose="02000000000000000000" pitchFamily="2" charset="0"/>
                <a:cs typeface="Roboto Condensed" panose="02000000000000000000" pitchFamily="2" charset="0"/>
              </a:rPr>
              <a:t>Executive Summary</a:t>
            </a:r>
          </a:p>
          <a:p>
            <a:pPr>
              <a:lnSpc>
                <a:spcPct val="100000"/>
              </a:lnSpc>
              <a:spcBef>
                <a:spcPts val="1400"/>
              </a:spcBef>
            </a:pPr>
            <a:r>
              <a:rPr lang="en-US" sz="2200" dirty="0">
                <a:solidFill>
                  <a:schemeClr val="accent3">
                    <a:lumMod val="25000"/>
                  </a:schemeClr>
                </a:solidFill>
                <a:latin typeface="Roboto" panose="02000000000000000000" pitchFamily="2" charset="0"/>
                <a:ea typeface="Roboto" panose="02000000000000000000" pitchFamily="2" charset="0"/>
                <a:cs typeface="Roboto Condensed" panose="02000000000000000000" pitchFamily="2" charset="0"/>
              </a:rPr>
              <a:t>Introduction</a:t>
            </a:r>
          </a:p>
          <a:p>
            <a:pPr>
              <a:lnSpc>
                <a:spcPct val="100000"/>
              </a:lnSpc>
              <a:spcBef>
                <a:spcPts val="1400"/>
              </a:spcBef>
            </a:pPr>
            <a:r>
              <a:rPr lang="en-US" sz="2200" dirty="0">
                <a:solidFill>
                  <a:schemeClr val="accent3">
                    <a:lumMod val="25000"/>
                  </a:schemeClr>
                </a:solidFill>
                <a:latin typeface="Roboto" panose="02000000000000000000" pitchFamily="2" charset="0"/>
                <a:ea typeface="Roboto" panose="02000000000000000000" pitchFamily="2" charset="0"/>
                <a:cs typeface="Roboto Condensed" panose="02000000000000000000" pitchFamily="2" charset="0"/>
              </a:rPr>
              <a:t>Methodology</a:t>
            </a:r>
          </a:p>
          <a:p>
            <a:pPr>
              <a:lnSpc>
                <a:spcPct val="100000"/>
              </a:lnSpc>
              <a:spcBef>
                <a:spcPts val="1400"/>
              </a:spcBef>
            </a:pPr>
            <a:r>
              <a:rPr lang="en-US" sz="2200" dirty="0">
                <a:solidFill>
                  <a:schemeClr val="accent3">
                    <a:lumMod val="25000"/>
                  </a:schemeClr>
                </a:solidFill>
                <a:latin typeface="Roboto" panose="02000000000000000000" pitchFamily="2" charset="0"/>
                <a:ea typeface="Roboto" panose="02000000000000000000" pitchFamily="2" charset="0"/>
                <a:cs typeface="Roboto Condensed" panose="02000000000000000000" pitchFamily="2" charset="0"/>
              </a:rPr>
              <a:t>Results</a:t>
            </a:r>
          </a:p>
          <a:p>
            <a:pPr>
              <a:lnSpc>
                <a:spcPct val="100000"/>
              </a:lnSpc>
              <a:spcBef>
                <a:spcPts val="1400"/>
              </a:spcBef>
            </a:pPr>
            <a:r>
              <a:rPr lang="en-US" sz="2200" dirty="0">
                <a:solidFill>
                  <a:schemeClr val="accent3">
                    <a:lumMod val="25000"/>
                  </a:schemeClr>
                </a:solidFill>
                <a:latin typeface="Roboto" panose="02000000000000000000" pitchFamily="2" charset="0"/>
                <a:ea typeface="Roboto" panose="02000000000000000000" pitchFamily="2" charset="0"/>
                <a:cs typeface="Roboto Condensed" panose="02000000000000000000" pitchFamily="2" charset="0"/>
              </a:rPr>
              <a:t>Conclusion</a:t>
            </a:r>
          </a:p>
          <a:p>
            <a:pPr>
              <a:lnSpc>
                <a:spcPct val="100000"/>
              </a:lnSpc>
              <a:spcBef>
                <a:spcPts val="1400"/>
              </a:spcBef>
            </a:pPr>
            <a:r>
              <a:rPr lang="en-US" sz="2200" dirty="0">
                <a:solidFill>
                  <a:schemeClr val="accent3">
                    <a:lumMod val="25000"/>
                  </a:schemeClr>
                </a:solidFill>
                <a:latin typeface="Roboto" panose="02000000000000000000" pitchFamily="2" charset="0"/>
                <a:ea typeface="Roboto" panose="02000000000000000000" pitchFamily="2" charset="0"/>
                <a:cs typeface="Roboto Condensed" panose="02000000000000000000" pitchFamily="2"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B0604020202020204" pitchFamily="2" charset="0"/>
                <a:ea typeface="Roboto Black" panose="020B0604020202020204" pitchFamily="2" charset="0"/>
                <a:cs typeface="Roboto Black" panose="020B0604020202020204" pitchFamily="2"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Payload vs. Launch Site</a:t>
            </a:r>
          </a:p>
        </p:txBody>
      </p:sp>
      <p:pic>
        <p:nvPicPr>
          <p:cNvPr id="8" name="Picture 7">
            <a:extLst>
              <a:ext uri="{FF2B5EF4-FFF2-40B4-BE49-F238E27FC236}">
                <a16:creationId xmlns:a16="http://schemas.microsoft.com/office/drawing/2014/main" id="{F477EE64-921B-7890-2C3B-EDD3635E48C4}"/>
              </a:ext>
            </a:extLst>
          </p:cNvPr>
          <p:cNvPicPr>
            <a:picLocks noChangeAspect="1"/>
          </p:cNvPicPr>
          <p:nvPr/>
        </p:nvPicPr>
        <p:blipFill>
          <a:blip r:embed="rId3"/>
          <a:stretch>
            <a:fillRect/>
          </a:stretch>
        </p:blipFill>
        <p:spPr>
          <a:xfrm>
            <a:off x="868227" y="1749973"/>
            <a:ext cx="10299600" cy="1966833"/>
          </a:xfrm>
          <a:prstGeom prst="rect">
            <a:avLst/>
          </a:prstGeom>
        </p:spPr>
      </p:pic>
      <p:sp>
        <p:nvSpPr>
          <p:cNvPr id="9" name="TextBox 8">
            <a:extLst>
              <a:ext uri="{FF2B5EF4-FFF2-40B4-BE49-F238E27FC236}">
                <a16:creationId xmlns:a16="http://schemas.microsoft.com/office/drawing/2014/main" id="{7903E939-FE7A-403F-A92D-021A36AE56E1}"/>
              </a:ext>
            </a:extLst>
          </p:cNvPr>
          <p:cNvSpPr txBox="1"/>
          <p:nvPr/>
        </p:nvSpPr>
        <p:spPr>
          <a:xfrm>
            <a:off x="1249680" y="4155440"/>
            <a:ext cx="10035931" cy="2062103"/>
          </a:xfrm>
          <a:prstGeom prst="rect">
            <a:avLst/>
          </a:prstGeom>
          <a:noFill/>
        </p:spPr>
        <p:txBody>
          <a:bodyPr wrap="square" rtlCol="0">
            <a:spAutoFit/>
          </a:bodyPr>
          <a:lstStyle/>
          <a:p>
            <a:pPr marL="285750" indent="-285750" algn="just">
              <a:buFont typeface="Arial" panose="020B0604020202020204" pitchFamily="34" charset="0"/>
              <a:buChar char="•"/>
            </a:pPr>
            <a:r>
              <a:rPr lang="pt-PT" sz="1600" b="1" dirty="0">
                <a:latin typeface="Roboto" panose="02000000000000000000" pitchFamily="2" charset="0"/>
                <a:ea typeface="Roboto" panose="02000000000000000000" pitchFamily="2" charset="0"/>
              </a:rPr>
              <a:t>CCAFS SLC 40</a:t>
            </a:r>
          </a:p>
          <a:p>
            <a:pPr lvl="1" algn="just"/>
            <a:r>
              <a:rPr lang="pt-PT" sz="1600" dirty="0" err="1">
                <a:latin typeface="Roboto" panose="02000000000000000000" pitchFamily="2" charset="0"/>
                <a:ea typeface="Roboto" panose="02000000000000000000" pitchFamily="2" charset="0"/>
              </a:rPr>
              <a:t>The</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heavier</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the</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payload</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mass</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higher</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the</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success</a:t>
            </a:r>
            <a:r>
              <a:rPr lang="pt-PT" sz="1600" dirty="0">
                <a:latin typeface="Roboto" panose="02000000000000000000" pitchFamily="2" charset="0"/>
                <a:ea typeface="Roboto" panose="02000000000000000000" pitchFamily="2" charset="0"/>
              </a:rPr>
              <a:t> rate for </a:t>
            </a:r>
            <a:r>
              <a:rPr lang="pt-PT" sz="1600" dirty="0" err="1">
                <a:latin typeface="Roboto" panose="02000000000000000000" pitchFamily="2" charset="0"/>
                <a:ea typeface="Roboto" panose="02000000000000000000" pitchFamily="2" charset="0"/>
              </a:rPr>
              <a:t>the</a:t>
            </a:r>
            <a:r>
              <a:rPr lang="pt-PT" sz="1600" dirty="0">
                <a:latin typeface="Roboto" panose="02000000000000000000" pitchFamily="2" charset="0"/>
                <a:ea typeface="Roboto" panose="02000000000000000000" pitchFamily="2" charset="0"/>
              </a:rPr>
              <a:t> rocket </a:t>
            </a:r>
            <a:r>
              <a:rPr lang="pt-PT" sz="1600" dirty="0" err="1">
                <a:latin typeface="Roboto" panose="02000000000000000000" pitchFamily="2" charset="0"/>
                <a:ea typeface="Roboto" panose="02000000000000000000" pitchFamily="2" charset="0"/>
              </a:rPr>
              <a:t>launch</a:t>
            </a:r>
            <a:endParaRPr lang="pt-PT"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endParaRPr lang="pt-PT"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pt-PT" sz="1600" b="1" dirty="0">
                <a:latin typeface="Roboto" panose="02000000000000000000" pitchFamily="2" charset="0"/>
                <a:ea typeface="Roboto" panose="02000000000000000000" pitchFamily="2" charset="0"/>
              </a:rPr>
              <a:t>VAFB SLC 4E</a:t>
            </a:r>
          </a:p>
          <a:p>
            <a:pPr marL="742950" lvl="1" indent="-285750" algn="just">
              <a:buFont typeface="Arial" panose="020B0604020202020204" pitchFamily="34" charset="0"/>
              <a:buChar char="•"/>
            </a:pPr>
            <a:r>
              <a:rPr lang="pt-PT" sz="1600" dirty="0" err="1">
                <a:latin typeface="Roboto" panose="02000000000000000000" pitchFamily="2" charset="0"/>
                <a:ea typeface="Roboto" panose="02000000000000000000" pitchFamily="2" charset="0"/>
              </a:rPr>
              <a:t>There’s</a:t>
            </a:r>
            <a:r>
              <a:rPr lang="pt-PT" sz="1600" dirty="0">
                <a:latin typeface="Roboto" panose="02000000000000000000" pitchFamily="2" charset="0"/>
                <a:ea typeface="Roboto" panose="02000000000000000000" pitchFamily="2" charset="0"/>
              </a:rPr>
              <a:t> no </a:t>
            </a:r>
            <a:r>
              <a:rPr lang="pt-PT" sz="1600" dirty="0" err="1">
                <a:latin typeface="Roboto" panose="02000000000000000000" pitchFamily="2" charset="0"/>
                <a:ea typeface="Roboto" panose="02000000000000000000" pitchFamily="2" charset="0"/>
              </a:rPr>
              <a:t>success</a:t>
            </a:r>
            <a:r>
              <a:rPr lang="pt-PT" sz="1600" dirty="0">
                <a:latin typeface="Roboto" panose="02000000000000000000" pitchFamily="2" charset="0"/>
                <a:ea typeface="Roboto" panose="02000000000000000000" pitchFamily="2" charset="0"/>
              </a:rPr>
              <a:t> rate </a:t>
            </a:r>
            <a:r>
              <a:rPr lang="pt-PT" sz="1600" dirty="0" err="1">
                <a:latin typeface="Roboto" panose="02000000000000000000" pitchFamily="2" charset="0"/>
                <a:ea typeface="Roboto" panose="02000000000000000000" pitchFamily="2" charset="0"/>
              </a:rPr>
              <a:t>launching</a:t>
            </a:r>
            <a:r>
              <a:rPr lang="pt-PT" sz="1600" dirty="0">
                <a:latin typeface="Roboto" panose="02000000000000000000" pitchFamily="2" charset="0"/>
                <a:ea typeface="Roboto" panose="02000000000000000000" pitchFamily="2" charset="0"/>
              </a:rPr>
              <a:t> from </a:t>
            </a:r>
            <a:r>
              <a:rPr lang="pt-PT" sz="1600" dirty="0" err="1">
                <a:latin typeface="Roboto" panose="02000000000000000000" pitchFamily="2" charset="0"/>
                <a:ea typeface="Roboto" panose="02000000000000000000" pitchFamily="2" charset="0"/>
              </a:rPr>
              <a:t>this</a:t>
            </a:r>
            <a:r>
              <a:rPr lang="pt-PT" sz="1600" dirty="0">
                <a:latin typeface="Roboto" panose="02000000000000000000" pitchFamily="2" charset="0"/>
                <a:ea typeface="Roboto" panose="02000000000000000000" pitchFamily="2" charset="0"/>
              </a:rPr>
              <a:t> site </a:t>
            </a:r>
            <a:r>
              <a:rPr lang="pt-PT" sz="1600" dirty="0" err="1">
                <a:latin typeface="Roboto" panose="02000000000000000000" pitchFamily="2" charset="0"/>
                <a:ea typeface="Roboto" panose="02000000000000000000" pitchFamily="2" charset="0"/>
              </a:rPr>
              <a:t>using</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payloads</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heavier</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than</a:t>
            </a:r>
            <a:r>
              <a:rPr lang="pt-PT" sz="1600" dirty="0">
                <a:latin typeface="Roboto" panose="02000000000000000000" pitchFamily="2" charset="0"/>
                <a:ea typeface="Roboto" panose="02000000000000000000" pitchFamily="2" charset="0"/>
              </a:rPr>
              <a:t> 10000 Kg</a:t>
            </a:r>
          </a:p>
          <a:p>
            <a:pPr algn="just"/>
            <a:endParaRPr lang="pt-PT"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pt-PT" sz="1600" b="1" dirty="0">
                <a:latin typeface="Roboto" panose="02000000000000000000" pitchFamily="2" charset="0"/>
                <a:ea typeface="Roboto" panose="02000000000000000000" pitchFamily="2" charset="0"/>
              </a:rPr>
              <a:t>KSC LC 35A</a:t>
            </a:r>
          </a:p>
          <a:p>
            <a:pPr marL="742950" lvl="1" indent="-285750" algn="just">
              <a:buFont typeface="Arial" panose="020B0604020202020204" pitchFamily="34" charset="0"/>
              <a:buChar char="•"/>
            </a:pPr>
            <a:r>
              <a:rPr lang="pt-PT" sz="1600" dirty="0" err="1">
                <a:latin typeface="Roboto" panose="02000000000000000000" pitchFamily="2" charset="0"/>
                <a:ea typeface="Roboto" panose="02000000000000000000" pitchFamily="2" charset="0"/>
              </a:rPr>
              <a:t>Success</a:t>
            </a:r>
            <a:r>
              <a:rPr lang="pt-PT" sz="1600" dirty="0">
                <a:latin typeface="Roboto" panose="02000000000000000000" pitchFamily="2" charset="0"/>
                <a:ea typeface="Roboto" panose="02000000000000000000" pitchFamily="2" charset="0"/>
              </a:rPr>
              <a:t> rate </a:t>
            </a:r>
            <a:r>
              <a:rPr lang="pt-PT" sz="1600" dirty="0" err="1">
                <a:latin typeface="Roboto" panose="02000000000000000000" pitchFamily="2" charset="0"/>
                <a:ea typeface="Roboto" panose="02000000000000000000" pitchFamily="2" charset="0"/>
              </a:rPr>
              <a:t>is</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higher</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when</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using</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payloads</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with</a:t>
            </a:r>
            <a:r>
              <a:rPr lang="pt-PT" sz="1600" dirty="0">
                <a:latin typeface="Roboto" panose="02000000000000000000" pitchFamily="2" charset="0"/>
                <a:ea typeface="Roboto" panose="02000000000000000000" pitchFamily="2" charset="0"/>
              </a:rPr>
              <a:t> a </a:t>
            </a:r>
            <a:r>
              <a:rPr lang="pt-PT" sz="1600" dirty="0" err="1">
                <a:latin typeface="Roboto" panose="02000000000000000000" pitchFamily="2" charset="0"/>
                <a:ea typeface="Roboto" panose="02000000000000000000" pitchFamily="2" charset="0"/>
              </a:rPr>
              <a:t>mass</a:t>
            </a:r>
            <a:r>
              <a:rPr lang="pt-PT" sz="1600" dirty="0">
                <a:latin typeface="Roboto" panose="02000000000000000000" pitchFamily="2" charset="0"/>
                <a:ea typeface="Roboto" panose="02000000000000000000" pitchFamily="2" charset="0"/>
              </a:rPr>
              <a:t> </a:t>
            </a:r>
            <a:r>
              <a:rPr lang="pt-PT" sz="1600" dirty="0" err="1">
                <a:latin typeface="Roboto" panose="02000000000000000000" pitchFamily="2" charset="0"/>
                <a:ea typeface="Roboto" panose="02000000000000000000" pitchFamily="2" charset="0"/>
              </a:rPr>
              <a:t>between</a:t>
            </a:r>
            <a:r>
              <a:rPr lang="pt-PT" sz="1600" dirty="0">
                <a:latin typeface="Roboto" panose="02000000000000000000" pitchFamily="2" charset="0"/>
                <a:ea typeface="Roboto" panose="02000000000000000000" pitchFamily="2" charset="0"/>
              </a:rPr>
              <a:t> 2000 </a:t>
            </a:r>
            <a:r>
              <a:rPr lang="pt-PT" sz="1600" dirty="0" err="1">
                <a:latin typeface="Roboto" panose="02000000000000000000" pitchFamily="2" charset="0"/>
                <a:ea typeface="Roboto" panose="02000000000000000000" pitchFamily="2" charset="0"/>
              </a:rPr>
              <a:t>and</a:t>
            </a:r>
            <a:r>
              <a:rPr lang="pt-PT" sz="1600" dirty="0">
                <a:latin typeface="Roboto" panose="02000000000000000000" pitchFamily="2" charset="0"/>
                <a:ea typeface="Roboto" panose="02000000000000000000" pitchFamily="2" charset="0"/>
              </a:rPr>
              <a:t> 4000 Kg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152347" y="3429000"/>
            <a:ext cx="4133264" cy="790858"/>
          </a:xfrm>
          <a:prstGeom prst="rect">
            <a:avLst/>
          </a:prstGeom>
        </p:spPr>
        <p:txBody>
          <a:bodyPr>
            <a:normAutofit/>
          </a:bodyPr>
          <a:lstStyle/>
          <a:p>
            <a:pPr marL="0" indent="0">
              <a:lnSpc>
                <a:spcPct val="100000"/>
              </a:lnSpc>
              <a:spcBef>
                <a:spcPts val="1400"/>
              </a:spcBef>
              <a:buNone/>
            </a:pPr>
            <a:r>
              <a:rPr lang="pt-PT" sz="1900" b="1" dirty="0" err="1">
                <a:solidFill>
                  <a:schemeClr val="accent3">
                    <a:lumMod val="25000"/>
                  </a:schemeClr>
                </a:solidFill>
                <a:latin typeface="Abadi" panose="020B0604020104020204" pitchFamily="34" charset="0"/>
              </a:rPr>
              <a:t>Orbits</a:t>
            </a:r>
            <a:r>
              <a:rPr lang="pt-PT" sz="1900" b="1" dirty="0">
                <a:solidFill>
                  <a:schemeClr val="accent3">
                    <a:lumMod val="25000"/>
                  </a:schemeClr>
                </a:solidFill>
                <a:latin typeface="Abadi" panose="020B0604020104020204" pitchFamily="34" charset="0"/>
              </a:rPr>
              <a:t> </a:t>
            </a:r>
            <a:r>
              <a:rPr lang="pt-PT" sz="1900" b="1" dirty="0" err="1">
                <a:solidFill>
                  <a:schemeClr val="accent3">
                    <a:lumMod val="25000"/>
                  </a:schemeClr>
                </a:solidFill>
                <a:latin typeface="Abadi" panose="020B0604020104020204" pitchFamily="34" charset="0"/>
              </a:rPr>
              <a:t>with</a:t>
            </a:r>
            <a:r>
              <a:rPr lang="pt-PT" sz="1900" b="1" dirty="0">
                <a:solidFill>
                  <a:schemeClr val="accent3">
                    <a:lumMod val="25000"/>
                  </a:schemeClr>
                </a:solidFill>
                <a:latin typeface="Abadi" panose="020B0604020104020204" pitchFamily="34" charset="0"/>
              </a:rPr>
              <a:t> </a:t>
            </a:r>
            <a:r>
              <a:rPr lang="pt-PT" sz="1900" b="1" dirty="0" err="1">
                <a:solidFill>
                  <a:schemeClr val="accent3">
                    <a:lumMod val="25000"/>
                  </a:schemeClr>
                </a:solidFill>
                <a:latin typeface="Abadi" panose="020B0604020104020204" pitchFamily="34" charset="0"/>
              </a:rPr>
              <a:t>the</a:t>
            </a:r>
            <a:r>
              <a:rPr lang="pt-PT" sz="1900" b="1" dirty="0">
                <a:solidFill>
                  <a:schemeClr val="accent3">
                    <a:lumMod val="25000"/>
                  </a:schemeClr>
                </a:solidFill>
                <a:latin typeface="Abadi" panose="020B0604020104020204" pitchFamily="34" charset="0"/>
              </a:rPr>
              <a:t> </a:t>
            </a:r>
            <a:r>
              <a:rPr lang="pt-PT" sz="1900" b="1" dirty="0" err="1">
                <a:solidFill>
                  <a:schemeClr val="accent3">
                    <a:lumMod val="25000"/>
                  </a:schemeClr>
                </a:solidFill>
                <a:latin typeface="Abadi" panose="020B0604020104020204" pitchFamily="34" charset="0"/>
              </a:rPr>
              <a:t>higher</a:t>
            </a:r>
            <a:r>
              <a:rPr lang="pt-PT" sz="1900" b="1" dirty="0">
                <a:solidFill>
                  <a:schemeClr val="accent3">
                    <a:lumMod val="25000"/>
                  </a:schemeClr>
                </a:solidFill>
                <a:latin typeface="Abadi" panose="020B0604020104020204" pitchFamily="34" charset="0"/>
              </a:rPr>
              <a:t> </a:t>
            </a:r>
            <a:r>
              <a:rPr lang="pt-PT" sz="1900" b="1" dirty="0" err="1">
                <a:solidFill>
                  <a:schemeClr val="accent3">
                    <a:lumMod val="25000"/>
                  </a:schemeClr>
                </a:solidFill>
                <a:latin typeface="Abadi" panose="020B0604020104020204" pitchFamily="34" charset="0"/>
              </a:rPr>
              <a:t>success</a:t>
            </a:r>
            <a:r>
              <a:rPr lang="pt-PT" sz="1900" b="1" dirty="0">
                <a:solidFill>
                  <a:schemeClr val="accent3">
                    <a:lumMod val="25000"/>
                  </a:schemeClr>
                </a:solidFill>
                <a:latin typeface="Abadi" panose="020B0604020104020204" pitchFamily="34" charset="0"/>
              </a:rPr>
              <a:t> rate</a:t>
            </a:r>
          </a:p>
          <a:p>
            <a:pPr lvl="1">
              <a:lnSpc>
                <a:spcPct val="100000"/>
              </a:lnSpc>
              <a:spcBef>
                <a:spcPts val="1400"/>
              </a:spcBef>
              <a:buBlip>
                <a:blip r:embed="rId3">
                  <a:extLst>
                    <a:ext uri="{96DAC541-7B7A-43D3-8B79-37D633B846F1}">
                      <asvg:svgBlip xmlns:asvg="http://schemas.microsoft.com/office/drawing/2016/SVG/main" r:embed="rId4"/>
                    </a:ext>
                  </a:extLst>
                </a:blip>
              </a:buBlip>
            </a:pPr>
            <a:r>
              <a:rPr lang="pt-PT" sz="1500" dirty="0">
                <a:solidFill>
                  <a:schemeClr val="accent3">
                    <a:lumMod val="25000"/>
                  </a:schemeClr>
                </a:solidFill>
                <a:latin typeface="Roboto" panose="02000000000000000000" pitchFamily="2" charset="0"/>
                <a:ea typeface="Roboto" panose="02000000000000000000" pitchFamily="2" charset="0"/>
              </a:rPr>
              <a:t>ES-L1, GEO, HEO, SSO, VLEO</a:t>
            </a:r>
          </a:p>
          <a:p>
            <a:pPr lvl="1">
              <a:lnSpc>
                <a:spcPct val="100000"/>
              </a:lnSpc>
              <a:spcBef>
                <a:spcPts val="1400"/>
              </a:spcBef>
              <a:buBlip>
                <a:blip r:embed="rId3">
                  <a:extLst>
                    <a:ext uri="{96DAC541-7B7A-43D3-8B79-37D633B846F1}">
                      <asvg:svgBlip xmlns:asvg="http://schemas.microsoft.com/office/drawing/2016/SVG/main" r:embed="rId4"/>
                    </a:ext>
                  </a:extLst>
                </a:blip>
              </a:buBlip>
            </a:pPr>
            <a:endParaRPr lang="pt-PT" sz="1800" dirty="0">
              <a:solidFill>
                <a:schemeClr val="accent3">
                  <a:lumMod val="25000"/>
                </a:schemeClr>
              </a:solidFill>
              <a:latin typeface="Abadi" panose="020B0604020104020204" pitchFamily="34" charset="0"/>
            </a:endParaRPr>
          </a:p>
          <a:p>
            <a:pPr lvl="1">
              <a:lnSpc>
                <a:spcPct val="100000"/>
              </a:lnSpc>
              <a:spcBef>
                <a:spcPts val="1400"/>
              </a:spcBef>
              <a:buBlip>
                <a:blip r:embed="rId3">
                  <a:extLst>
                    <a:ext uri="{96DAC541-7B7A-43D3-8B79-37D633B846F1}">
                      <asvg:svgBlip xmlns:asvg="http://schemas.microsoft.com/office/drawing/2016/SVG/main" r:embed="rId4"/>
                    </a:ext>
                  </a:extLst>
                </a:blip>
              </a:buBlip>
            </a:pPr>
            <a:endParaRPr lang="en-US" sz="1800" dirty="0">
              <a:solidFill>
                <a:schemeClr val="accent3">
                  <a:lumMod val="25000"/>
                </a:schemeClr>
              </a:solidFill>
              <a:latin typeface="Abadi" panose="020B0604020104020204" pitchFamily="34" charset="0"/>
            </a:endParaRPr>
          </a:p>
          <a:p>
            <a:pPr>
              <a:lnSpc>
                <a:spcPct val="100000"/>
              </a:lnSpc>
              <a:spcBef>
                <a:spcPts val="1400"/>
              </a:spcBef>
              <a:buBlip>
                <a:blip r:embed="rId3">
                  <a:extLst>
                    <a:ext uri="{96DAC541-7B7A-43D3-8B79-37D633B846F1}">
                      <asvg:svgBlip xmlns:asvg="http://schemas.microsoft.com/office/drawing/2016/SVG/main" r:embed="rId4"/>
                    </a:ext>
                  </a:extLst>
                </a:blip>
              </a:buBlip>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Success Rate vs. Orbit Type</a:t>
            </a:r>
          </a:p>
        </p:txBody>
      </p:sp>
      <p:pic>
        <p:nvPicPr>
          <p:cNvPr id="6" name="Picture 5">
            <a:extLst>
              <a:ext uri="{FF2B5EF4-FFF2-40B4-BE49-F238E27FC236}">
                <a16:creationId xmlns:a16="http://schemas.microsoft.com/office/drawing/2014/main" id="{5A3E8042-FCCB-A23B-20C2-C60E1723EC5B}"/>
              </a:ext>
            </a:extLst>
          </p:cNvPr>
          <p:cNvPicPr>
            <a:picLocks noChangeAspect="1"/>
          </p:cNvPicPr>
          <p:nvPr/>
        </p:nvPicPr>
        <p:blipFill>
          <a:blip r:embed="rId5"/>
          <a:stretch>
            <a:fillRect/>
          </a:stretch>
        </p:blipFill>
        <p:spPr>
          <a:xfrm>
            <a:off x="770011" y="2145212"/>
            <a:ext cx="5222465" cy="380129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6164191" y="2896918"/>
            <a:ext cx="5540257" cy="1319436"/>
          </a:xfrm>
          <a:prstGeom prst="rect">
            <a:avLst/>
          </a:prstGeom>
        </p:spPr>
        <p:txBody>
          <a:bodyPr>
            <a:normAutofit/>
          </a:bodyPr>
          <a:lstStyle/>
          <a:p>
            <a:pPr marL="0" indent="0" algn="just">
              <a:lnSpc>
                <a:spcPct val="150000"/>
              </a:lnSpc>
              <a:spcBef>
                <a:spcPts val="1400"/>
              </a:spcBef>
              <a:buNone/>
            </a:pPr>
            <a:r>
              <a:rPr lang="en-US" sz="1600" b="0" i="0" dirty="0">
                <a:effectLst/>
                <a:latin typeface="Roboto" panose="02000000000000000000" pitchFamily="2" charset="0"/>
                <a:ea typeface="Roboto" panose="02000000000000000000" pitchFamily="2" charset="0"/>
              </a:rPr>
              <a:t>In the LEO orbit the </a:t>
            </a:r>
            <a:r>
              <a:rPr lang="en-US" sz="1600" dirty="0">
                <a:latin typeface="Roboto" panose="02000000000000000000" pitchFamily="2" charset="0"/>
                <a:ea typeface="Roboto" panose="02000000000000000000" pitchFamily="2" charset="0"/>
              </a:rPr>
              <a:t>s</a:t>
            </a:r>
            <a:r>
              <a:rPr lang="en-US" sz="1600" b="0" i="0" dirty="0">
                <a:effectLst/>
                <a:latin typeface="Roboto" panose="02000000000000000000" pitchFamily="2" charset="0"/>
                <a:ea typeface="Roboto" panose="02000000000000000000" pitchFamily="2" charset="0"/>
              </a:rPr>
              <a:t>uccess rate appears related to the number of flights; on the other hand, there seems to be no relationship between flight number when in GTO orbit.</a:t>
            </a:r>
            <a:endParaRPr lang="en-US" sz="1600" dirty="0">
              <a:solidFill>
                <a:schemeClr val="accent3">
                  <a:lumMod val="25000"/>
                </a:schemeClr>
              </a:solidFill>
              <a:latin typeface="Roboto" panose="02000000000000000000" pitchFamily="2" charset="0"/>
              <a:ea typeface="Roboto" panose="02000000000000000000" pitchFamily="2"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Flight Number vs. Orbit Type</a:t>
            </a:r>
          </a:p>
        </p:txBody>
      </p:sp>
      <p:pic>
        <p:nvPicPr>
          <p:cNvPr id="6" name="Picture 5">
            <a:extLst>
              <a:ext uri="{FF2B5EF4-FFF2-40B4-BE49-F238E27FC236}">
                <a16:creationId xmlns:a16="http://schemas.microsoft.com/office/drawing/2014/main" id="{ED76A3EB-E76D-8204-FB10-BC7B3D2469A9}"/>
              </a:ext>
            </a:extLst>
          </p:cNvPr>
          <p:cNvPicPr>
            <a:picLocks noChangeAspect="1"/>
          </p:cNvPicPr>
          <p:nvPr/>
        </p:nvPicPr>
        <p:blipFill>
          <a:blip r:embed="rId3"/>
          <a:stretch>
            <a:fillRect/>
          </a:stretch>
        </p:blipFill>
        <p:spPr>
          <a:xfrm>
            <a:off x="804210" y="1902075"/>
            <a:ext cx="5223600" cy="369265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p:cNvSpPr>
            <a:spLocks noGrp="1"/>
          </p:cNvSpPr>
          <p:nvPr>
            <p:ph type="body" sz="half" idx="4294967295"/>
          </p:nvPr>
        </p:nvSpPr>
        <p:spPr>
          <a:xfrm>
            <a:off x="6400374" y="2786210"/>
            <a:ext cx="4628795" cy="3239363"/>
          </a:xfrm>
          <a:prstGeom prst="rect">
            <a:avLst/>
          </a:prstGeom>
        </p:spPr>
        <p:txBody>
          <a:bodyPr>
            <a:normAutofit/>
          </a:bodyPr>
          <a:lstStyle/>
          <a:p>
            <a:pPr marL="0" indent="0" algn="just">
              <a:lnSpc>
                <a:spcPct val="150000"/>
              </a:lnSpc>
              <a:buNone/>
            </a:pPr>
            <a:r>
              <a:rPr lang="en-US" sz="1600" b="0" i="0" dirty="0">
                <a:effectLst/>
                <a:latin typeface="Roboto" panose="02000000000000000000" pitchFamily="2" charset="0"/>
                <a:ea typeface="Roboto" panose="02000000000000000000" pitchFamily="2" charset="0"/>
              </a:rPr>
              <a:t>With heavy payloads the successful landing or positive landing rate are more for Polar, LEO and ISS. However, for GTO we cannot distinguish this well as both positive landing rate and negative landing are both present.</a:t>
            </a:r>
          </a:p>
          <a:p>
            <a:pPr algn="just">
              <a:lnSpc>
                <a:spcPct val="100000"/>
              </a:lnSpc>
              <a:spcBef>
                <a:spcPts val="1400"/>
              </a:spcBef>
            </a:pPr>
            <a:endParaRPr lang="en-US" sz="1600" dirty="0">
              <a:solidFill>
                <a:schemeClr val="accent3">
                  <a:lumMod val="25000"/>
                </a:schemeClr>
              </a:solidFill>
              <a:latin typeface="Roboto" panose="02000000000000000000" pitchFamily="2" charset="0"/>
              <a:ea typeface="Roboto" panose="02000000000000000000" pitchFamily="2"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Payload vs. Orbit Type</a:t>
            </a:r>
          </a:p>
        </p:txBody>
      </p:sp>
      <p:pic>
        <p:nvPicPr>
          <p:cNvPr id="6" name="Picture 5">
            <a:extLst>
              <a:ext uri="{FF2B5EF4-FFF2-40B4-BE49-F238E27FC236}">
                <a16:creationId xmlns:a16="http://schemas.microsoft.com/office/drawing/2014/main" id="{0EE20541-594E-EC2B-BF16-DC341AA2AC17}"/>
              </a:ext>
            </a:extLst>
          </p:cNvPr>
          <p:cNvPicPr>
            <a:picLocks noChangeAspect="1"/>
          </p:cNvPicPr>
          <p:nvPr/>
        </p:nvPicPr>
        <p:blipFill>
          <a:blip r:embed="rId3"/>
          <a:stretch>
            <a:fillRect/>
          </a:stretch>
        </p:blipFill>
        <p:spPr>
          <a:xfrm>
            <a:off x="770011" y="1913036"/>
            <a:ext cx="5086160" cy="3693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p:cNvSpPr>
            <a:spLocks noGrp="1"/>
          </p:cNvSpPr>
          <p:nvPr>
            <p:ph type="body" sz="half" idx="4294967295"/>
          </p:nvPr>
        </p:nvSpPr>
        <p:spPr>
          <a:xfrm>
            <a:off x="7099014" y="3256122"/>
            <a:ext cx="3508026" cy="878998"/>
          </a:xfrm>
          <a:prstGeom prst="rect">
            <a:avLst/>
          </a:prstGeom>
        </p:spPr>
        <p:txBody>
          <a:bodyPr>
            <a:normAutofit/>
          </a:bodyPr>
          <a:lstStyle/>
          <a:p>
            <a:pPr marL="0" indent="0">
              <a:lnSpc>
                <a:spcPct val="100000"/>
              </a:lnSpc>
              <a:spcBef>
                <a:spcPts val="1400"/>
              </a:spcBef>
              <a:buNone/>
            </a:pPr>
            <a:r>
              <a:rPr lang="en-US" sz="1600" b="0" i="0" dirty="0">
                <a:effectLst/>
                <a:latin typeface="Roboto" panose="02000000000000000000" pitchFamily="2" charset="0"/>
                <a:ea typeface="Roboto" panose="02000000000000000000" pitchFamily="2" charset="0"/>
              </a:rPr>
              <a:t>The success rate since 2013 kept increasing till 2020</a:t>
            </a:r>
            <a:endParaRPr lang="en-US" sz="1600" dirty="0">
              <a:solidFill>
                <a:schemeClr val="accent3">
                  <a:lumMod val="25000"/>
                </a:schemeClr>
              </a:solidFill>
              <a:latin typeface="Roboto" panose="02000000000000000000" pitchFamily="2" charset="0"/>
              <a:ea typeface="Roboto" panose="02000000000000000000" pitchFamily="2"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Launch Success Yearly Trend</a:t>
            </a:r>
          </a:p>
        </p:txBody>
      </p:sp>
      <p:pic>
        <p:nvPicPr>
          <p:cNvPr id="6" name="Picture 5">
            <a:extLst>
              <a:ext uri="{FF2B5EF4-FFF2-40B4-BE49-F238E27FC236}">
                <a16:creationId xmlns:a16="http://schemas.microsoft.com/office/drawing/2014/main" id="{55B38235-BA8E-D1B5-5CB8-719E17C35F6B}"/>
              </a:ext>
            </a:extLst>
          </p:cNvPr>
          <p:cNvPicPr>
            <a:picLocks noChangeAspect="1"/>
          </p:cNvPicPr>
          <p:nvPr/>
        </p:nvPicPr>
        <p:blipFill>
          <a:blip r:embed="rId4"/>
          <a:stretch>
            <a:fillRect/>
          </a:stretch>
        </p:blipFill>
        <p:spPr>
          <a:xfrm>
            <a:off x="804211" y="1991678"/>
            <a:ext cx="5223600" cy="3868324"/>
          </a:xfrm>
          <a:prstGeom prst="rect">
            <a:avLst/>
          </a:prstGeom>
        </p:spPr>
      </p:pic>
      <p:pic>
        <p:nvPicPr>
          <p:cNvPr id="7" name="Graphic 6" descr="Arrow: Clockwise curve outline">
            <a:extLst>
              <a:ext uri="{FF2B5EF4-FFF2-40B4-BE49-F238E27FC236}">
                <a16:creationId xmlns:a16="http://schemas.microsoft.com/office/drawing/2014/main" id="{F282F2C7-2743-A470-8685-CFF50CBB6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9832866" y="2754346"/>
            <a:ext cx="1364474" cy="1154267"/>
          </a:xfrm>
          <a:prstGeom prst="rect">
            <a:avLst/>
          </a:prstGeom>
          <a:effectLst>
            <a:outerShdw blurRad="76200" dir="18900000" sy="23000" kx="-1200000" algn="bl" rotWithShape="0">
              <a:prstClr val="black">
                <a:alpha val="20000"/>
              </a:prst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2885439" y="3013205"/>
            <a:ext cx="7364530" cy="1050245"/>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Roboto" panose="02000000000000000000" pitchFamily="2" charset="0"/>
                <a:ea typeface="Roboto" panose="02000000000000000000" pitchFamily="2" charset="0"/>
              </a:rPr>
              <a:t>The </a:t>
            </a:r>
            <a:r>
              <a:rPr lang="en-US" sz="1800" b="1" dirty="0">
                <a:solidFill>
                  <a:schemeClr val="accent3">
                    <a:lumMod val="25000"/>
                  </a:schemeClr>
                </a:solidFill>
                <a:latin typeface="Roboto" panose="02000000000000000000" pitchFamily="2" charset="0"/>
                <a:ea typeface="Roboto" panose="02000000000000000000" pitchFamily="2" charset="0"/>
              </a:rPr>
              <a:t>DISTINCT</a:t>
            </a:r>
            <a:r>
              <a:rPr lang="en-US" sz="1800" dirty="0">
                <a:solidFill>
                  <a:schemeClr val="accent3">
                    <a:lumMod val="25000"/>
                  </a:schemeClr>
                </a:solidFill>
                <a:latin typeface="Roboto" panose="02000000000000000000" pitchFamily="2" charset="0"/>
                <a:ea typeface="Roboto" panose="02000000000000000000" pitchFamily="2" charset="0"/>
              </a:rPr>
              <a:t> keyword in the SQL statement returns ONLY the launch sites from the SpaceX dataset</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All Launch Site Names</a:t>
            </a:r>
          </a:p>
        </p:txBody>
      </p:sp>
      <p:pic>
        <p:nvPicPr>
          <p:cNvPr id="6" name="Picture 5">
            <a:extLst>
              <a:ext uri="{FF2B5EF4-FFF2-40B4-BE49-F238E27FC236}">
                <a16:creationId xmlns:a16="http://schemas.microsoft.com/office/drawing/2014/main" id="{9C89363D-22FA-DE92-16E0-D0B64A9B13F7}"/>
              </a:ext>
            </a:extLst>
          </p:cNvPr>
          <p:cNvPicPr>
            <a:picLocks noChangeAspect="1"/>
          </p:cNvPicPr>
          <p:nvPr/>
        </p:nvPicPr>
        <p:blipFill>
          <a:blip r:embed="rId3"/>
          <a:stretch>
            <a:fillRect/>
          </a:stretch>
        </p:blipFill>
        <p:spPr>
          <a:xfrm>
            <a:off x="693351" y="2019610"/>
            <a:ext cx="1617672" cy="2465025"/>
          </a:xfrm>
          <a:prstGeom prst="rect">
            <a:avLst/>
          </a:prstGeom>
        </p:spPr>
      </p:pic>
      <p:pic>
        <p:nvPicPr>
          <p:cNvPr id="8" name="Picture 7">
            <a:extLst>
              <a:ext uri="{FF2B5EF4-FFF2-40B4-BE49-F238E27FC236}">
                <a16:creationId xmlns:a16="http://schemas.microsoft.com/office/drawing/2014/main" id="{6E8C2C4D-FE89-2271-DFA5-986BD5A136BF}"/>
              </a:ext>
            </a:extLst>
          </p:cNvPr>
          <p:cNvPicPr>
            <a:picLocks noChangeAspect="1"/>
          </p:cNvPicPr>
          <p:nvPr/>
        </p:nvPicPr>
        <p:blipFill>
          <a:blip r:embed="rId4"/>
          <a:stretch>
            <a:fillRect/>
          </a:stretch>
        </p:blipFill>
        <p:spPr>
          <a:xfrm>
            <a:off x="2885440" y="2031614"/>
            <a:ext cx="7364529" cy="81296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Launch Site Names Begin with 'KSC'</a:t>
            </a:r>
          </a:p>
        </p:txBody>
      </p:sp>
      <p:pic>
        <p:nvPicPr>
          <p:cNvPr id="8" name="Picture 7">
            <a:extLst>
              <a:ext uri="{FF2B5EF4-FFF2-40B4-BE49-F238E27FC236}">
                <a16:creationId xmlns:a16="http://schemas.microsoft.com/office/drawing/2014/main" id="{B6FAB4D7-0095-2784-1DC7-47116D5A8601}"/>
              </a:ext>
            </a:extLst>
          </p:cNvPr>
          <p:cNvPicPr>
            <a:picLocks noChangeAspect="1"/>
          </p:cNvPicPr>
          <p:nvPr/>
        </p:nvPicPr>
        <p:blipFill>
          <a:blip r:embed="rId4"/>
          <a:stretch>
            <a:fillRect/>
          </a:stretch>
        </p:blipFill>
        <p:spPr>
          <a:xfrm>
            <a:off x="770011" y="3705111"/>
            <a:ext cx="7501673" cy="2320462"/>
          </a:xfrm>
          <a:prstGeom prst="rect">
            <a:avLst/>
          </a:prstGeom>
        </p:spPr>
      </p:pic>
      <p:pic>
        <p:nvPicPr>
          <p:cNvPr id="10" name="Picture 9">
            <a:extLst>
              <a:ext uri="{FF2B5EF4-FFF2-40B4-BE49-F238E27FC236}">
                <a16:creationId xmlns:a16="http://schemas.microsoft.com/office/drawing/2014/main" id="{D23D2456-317D-B948-0E21-BB4DDCC58519}"/>
              </a:ext>
            </a:extLst>
          </p:cNvPr>
          <p:cNvPicPr>
            <a:picLocks noChangeAspect="1"/>
          </p:cNvPicPr>
          <p:nvPr/>
        </p:nvPicPr>
        <p:blipFill>
          <a:blip r:embed="rId5"/>
          <a:stretch>
            <a:fillRect/>
          </a:stretch>
        </p:blipFill>
        <p:spPr>
          <a:xfrm>
            <a:off x="734028" y="2999338"/>
            <a:ext cx="6890013" cy="549049"/>
          </a:xfrm>
          <a:prstGeom prst="rect">
            <a:avLst/>
          </a:prstGeom>
        </p:spPr>
      </p:pic>
      <p:sp>
        <p:nvSpPr>
          <p:cNvPr id="11" name="Content Placeholder 4">
            <a:extLst>
              <a:ext uri="{FF2B5EF4-FFF2-40B4-BE49-F238E27FC236}">
                <a16:creationId xmlns:a16="http://schemas.microsoft.com/office/drawing/2014/main" id="{6B2559D5-71BA-FADE-BD02-B4A00643DC38}"/>
              </a:ext>
            </a:extLst>
          </p:cNvPr>
          <p:cNvSpPr txBox="1">
            <a:spLocks/>
          </p:cNvSpPr>
          <p:nvPr/>
        </p:nvSpPr>
        <p:spPr>
          <a:xfrm>
            <a:off x="734028" y="1990346"/>
            <a:ext cx="8586354" cy="7445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Roboto" panose="02000000000000000000" pitchFamily="2" charset="0"/>
                <a:ea typeface="Roboto" panose="02000000000000000000" pitchFamily="2" charset="0"/>
              </a:rPr>
              <a:t>We limit our query to search and retrieve only 5 records from the data set, where the launch site name begins with “KSC”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Total Payload Mass</a:t>
            </a:r>
          </a:p>
        </p:txBody>
      </p:sp>
      <p:pic>
        <p:nvPicPr>
          <p:cNvPr id="6" name="Picture 5">
            <a:extLst>
              <a:ext uri="{FF2B5EF4-FFF2-40B4-BE49-F238E27FC236}">
                <a16:creationId xmlns:a16="http://schemas.microsoft.com/office/drawing/2014/main" id="{3E1D3456-4A1F-806C-C768-5D48DAE36DF7}"/>
              </a:ext>
            </a:extLst>
          </p:cNvPr>
          <p:cNvPicPr>
            <a:picLocks noChangeAspect="1"/>
          </p:cNvPicPr>
          <p:nvPr/>
        </p:nvPicPr>
        <p:blipFill>
          <a:blip r:embed="rId4"/>
          <a:stretch>
            <a:fillRect/>
          </a:stretch>
        </p:blipFill>
        <p:spPr>
          <a:xfrm>
            <a:off x="2268725" y="2727979"/>
            <a:ext cx="6890400" cy="549050"/>
          </a:xfrm>
          <a:prstGeom prst="rect">
            <a:avLst/>
          </a:prstGeom>
        </p:spPr>
      </p:pic>
      <p:pic>
        <p:nvPicPr>
          <p:cNvPr id="8" name="Picture 7">
            <a:extLst>
              <a:ext uri="{FF2B5EF4-FFF2-40B4-BE49-F238E27FC236}">
                <a16:creationId xmlns:a16="http://schemas.microsoft.com/office/drawing/2014/main" id="{1E213FC2-2E69-1914-1E8E-81D05FFBA48C}"/>
              </a:ext>
            </a:extLst>
          </p:cNvPr>
          <p:cNvPicPr>
            <a:picLocks noChangeAspect="1"/>
          </p:cNvPicPr>
          <p:nvPr/>
        </p:nvPicPr>
        <p:blipFill>
          <a:blip r:embed="rId5"/>
          <a:stretch>
            <a:fillRect/>
          </a:stretch>
        </p:blipFill>
        <p:spPr>
          <a:xfrm>
            <a:off x="4791825" y="3380217"/>
            <a:ext cx="1844200" cy="579170"/>
          </a:xfrm>
          <a:prstGeom prst="rect">
            <a:avLst/>
          </a:prstGeom>
        </p:spPr>
      </p:pic>
      <p:sp>
        <p:nvSpPr>
          <p:cNvPr id="9" name="Content Placeholder 4">
            <a:extLst>
              <a:ext uri="{FF2B5EF4-FFF2-40B4-BE49-F238E27FC236}">
                <a16:creationId xmlns:a16="http://schemas.microsoft.com/office/drawing/2014/main" id="{84E86C47-53E1-4ED7-AFF4-F75508119B73}"/>
              </a:ext>
            </a:extLst>
          </p:cNvPr>
          <p:cNvSpPr txBox="1">
            <a:spLocks/>
          </p:cNvSpPr>
          <p:nvPr/>
        </p:nvSpPr>
        <p:spPr>
          <a:xfrm>
            <a:off x="841131" y="2076502"/>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Roboto" panose="02000000000000000000" pitchFamily="2" charset="0"/>
                <a:ea typeface="Roboto" panose="02000000000000000000" pitchFamily="2" charset="0"/>
              </a:rPr>
              <a:t>Total payload mass (kg) carried by boosters launched by NASA (CRS)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2" y="2153500"/>
            <a:ext cx="9745589" cy="412707"/>
          </a:xfrm>
          <a:prstGeom prst="rect">
            <a:avLst/>
          </a:prstGeom>
        </p:spPr>
        <p:txBody>
          <a:bodyPr>
            <a:normAutofit/>
          </a:bodyPr>
          <a:lstStyle/>
          <a:p>
            <a:pPr marL="0" indent="0">
              <a:buNone/>
            </a:pPr>
            <a:r>
              <a:rPr lang="en-US" sz="1800" dirty="0">
                <a:latin typeface="Roboto" panose="02000000000000000000" pitchFamily="2" charset="0"/>
                <a:ea typeface="Roboto" panose="02000000000000000000" pitchFamily="2" charset="0"/>
              </a:rPr>
              <a:t>Average payload mass (kg) carried by booster version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Average Payload Mass by F9 v1.1</a:t>
            </a:r>
          </a:p>
        </p:txBody>
      </p:sp>
      <p:pic>
        <p:nvPicPr>
          <p:cNvPr id="6" name="Picture 5">
            <a:extLst>
              <a:ext uri="{FF2B5EF4-FFF2-40B4-BE49-F238E27FC236}">
                <a16:creationId xmlns:a16="http://schemas.microsoft.com/office/drawing/2014/main" id="{01A17BE8-A66C-3CEE-C1AE-A2DED775DFDE}"/>
              </a:ext>
            </a:extLst>
          </p:cNvPr>
          <p:cNvPicPr>
            <a:picLocks noChangeAspect="1"/>
          </p:cNvPicPr>
          <p:nvPr/>
        </p:nvPicPr>
        <p:blipFill>
          <a:blip r:embed="rId3"/>
          <a:stretch>
            <a:fillRect/>
          </a:stretch>
        </p:blipFill>
        <p:spPr>
          <a:xfrm>
            <a:off x="2197606" y="2840077"/>
            <a:ext cx="6890400" cy="541067"/>
          </a:xfrm>
          <a:prstGeom prst="rect">
            <a:avLst/>
          </a:prstGeom>
        </p:spPr>
      </p:pic>
      <p:pic>
        <p:nvPicPr>
          <p:cNvPr id="8" name="Picture 7">
            <a:extLst>
              <a:ext uri="{FF2B5EF4-FFF2-40B4-BE49-F238E27FC236}">
                <a16:creationId xmlns:a16="http://schemas.microsoft.com/office/drawing/2014/main" id="{B2899827-A3F2-7F78-DB45-19A9DC12E637}"/>
              </a:ext>
            </a:extLst>
          </p:cNvPr>
          <p:cNvPicPr>
            <a:picLocks noChangeAspect="1"/>
          </p:cNvPicPr>
          <p:nvPr/>
        </p:nvPicPr>
        <p:blipFill>
          <a:blip r:embed="rId4"/>
          <a:stretch>
            <a:fillRect/>
          </a:stretch>
        </p:blipFill>
        <p:spPr>
          <a:xfrm>
            <a:off x="4894972" y="3476857"/>
            <a:ext cx="1767993" cy="54106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549049"/>
          </a:xfrm>
          <a:prstGeom prst="rect">
            <a:avLst/>
          </a:prstGeom>
        </p:spPr>
        <p:txBody>
          <a:bodyPr lIns="91440" tIns="45720" rIns="91440" bIns="45720" anchor="t">
            <a:noAutofit/>
          </a:bodyPr>
          <a:lstStyle/>
          <a:p>
            <a:pPr marL="0" indent="0">
              <a:lnSpc>
                <a:spcPct val="100000"/>
              </a:lnSpc>
              <a:spcBef>
                <a:spcPts val="1400"/>
              </a:spcBef>
              <a:buNone/>
            </a:pPr>
            <a:r>
              <a:rPr lang="en-US" sz="1800" dirty="0">
                <a:solidFill>
                  <a:schemeClr val="accent3">
                    <a:lumMod val="25000"/>
                  </a:schemeClr>
                </a:solidFill>
                <a:latin typeface="Roboto" panose="02000000000000000000" pitchFamily="2" charset="0"/>
                <a:ea typeface="Roboto" panose="02000000000000000000" pitchFamily="2" charset="0"/>
              </a:rPr>
              <a:t>The first successful landing outcome on drone ship was on 04/08/2016</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First Successful Ground Landing Date</a:t>
            </a:r>
          </a:p>
        </p:txBody>
      </p:sp>
      <p:pic>
        <p:nvPicPr>
          <p:cNvPr id="6" name="Picture 5">
            <a:extLst>
              <a:ext uri="{FF2B5EF4-FFF2-40B4-BE49-F238E27FC236}">
                <a16:creationId xmlns:a16="http://schemas.microsoft.com/office/drawing/2014/main" id="{E5647F7C-A35C-5E19-AAAF-E8365913B3E1}"/>
              </a:ext>
            </a:extLst>
          </p:cNvPr>
          <p:cNvPicPr>
            <a:picLocks noChangeAspect="1"/>
          </p:cNvPicPr>
          <p:nvPr/>
        </p:nvPicPr>
        <p:blipFill>
          <a:blip r:embed="rId3"/>
          <a:stretch>
            <a:fillRect/>
          </a:stretch>
        </p:blipFill>
        <p:spPr>
          <a:xfrm>
            <a:off x="2409891" y="2820398"/>
            <a:ext cx="6890400" cy="470667"/>
          </a:xfrm>
          <a:prstGeom prst="rect">
            <a:avLst/>
          </a:prstGeom>
        </p:spPr>
      </p:pic>
      <p:pic>
        <p:nvPicPr>
          <p:cNvPr id="8" name="Picture 7">
            <a:extLst>
              <a:ext uri="{FF2B5EF4-FFF2-40B4-BE49-F238E27FC236}">
                <a16:creationId xmlns:a16="http://schemas.microsoft.com/office/drawing/2014/main" id="{E73697B0-61FA-FA7F-8042-0FD9B2264EBD}"/>
              </a:ext>
            </a:extLst>
          </p:cNvPr>
          <p:cNvPicPr>
            <a:picLocks noChangeAspect="1"/>
          </p:cNvPicPr>
          <p:nvPr/>
        </p:nvPicPr>
        <p:blipFill>
          <a:blip r:embed="rId4"/>
          <a:stretch>
            <a:fillRect/>
          </a:stretch>
        </p:blipFill>
        <p:spPr>
          <a:xfrm>
            <a:off x="5112184" y="3566936"/>
            <a:ext cx="1485814" cy="862303"/>
          </a:xfrm>
          <a:prstGeom prst="rect">
            <a:avLst/>
          </a:prstGeom>
        </p:spPr>
      </p:pic>
      <p:sp>
        <p:nvSpPr>
          <p:cNvPr id="9" name="Content Placeholder 4">
            <a:extLst>
              <a:ext uri="{FF2B5EF4-FFF2-40B4-BE49-F238E27FC236}">
                <a16:creationId xmlns:a16="http://schemas.microsoft.com/office/drawing/2014/main" id="{8C554B65-68E6-5C27-C1E5-5C7681AF1348}"/>
              </a:ext>
            </a:extLst>
          </p:cNvPr>
          <p:cNvSpPr txBox="1">
            <a:spLocks/>
          </p:cNvSpPr>
          <p:nvPr/>
        </p:nvSpPr>
        <p:spPr>
          <a:xfrm>
            <a:off x="1712383" y="4874963"/>
            <a:ext cx="9745589"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Roboto" panose="02000000000000000000" pitchFamily="2" charset="0"/>
                <a:ea typeface="Roboto" panose="02000000000000000000" pitchFamily="2" charset="0"/>
              </a:rPr>
              <a:t>Retrieve the earliest date (min(date)) from the SpaceX dataset when the first successful landing outcome in a drone ship was achieved.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B0604020202020204" pitchFamily="2" charset="0"/>
                <a:ea typeface="Roboto Black" panose="020B0604020202020204" pitchFamily="2" charset="0"/>
              </a:rPr>
              <a:t>Executive</a:t>
            </a:r>
            <a:r>
              <a:rPr lang="en-US" sz="2900" dirty="0">
                <a:solidFill>
                  <a:srgbClr val="0B49CB"/>
                </a:solidFill>
                <a:latin typeface="Abadi"/>
              </a:rPr>
              <a:t> </a:t>
            </a:r>
            <a:r>
              <a:rPr lang="en-US" sz="2900" dirty="0">
                <a:solidFill>
                  <a:srgbClr val="0B49CB"/>
                </a:solidFill>
                <a:latin typeface="Roboto Black" panose="020B0604020202020204" pitchFamily="2" charset="0"/>
                <a:ea typeface="Roboto Black" panose="020B0604020202020204" pitchFamily="2" charset="0"/>
              </a:rPr>
              <a:t>Summary</a:t>
            </a:r>
          </a:p>
        </p:txBody>
      </p:sp>
      <p:graphicFrame>
        <p:nvGraphicFramePr>
          <p:cNvPr id="12" name="Diagram 11">
            <a:extLst>
              <a:ext uri="{FF2B5EF4-FFF2-40B4-BE49-F238E27FC236}">
                <a16:creationId xmlns:a16="http://schemas.microsoft.com/office/drawing/2014/main" id="{E67D437B-E971-17DC-AE37-DC4DDC5A7B40}"/>
              </a:ext>
            </a:extLst>
          </p:cNvPr>
          <p:cNvGraphicFramePr/>
          <p:nvPr>
            <p:extLst>
              <p:ext uri="{D42A27DB-BD31-4B8C-83A1-F6EECF244321}">
                <p14:modId xmlns:p14="http://schemas.microsoft.com/office/powerpoint/2010/main" val="2631111104"/>
              </p:ext>
            </p:extLst>
          </p:nvPr>
        </p:nvGraphicFramePr>
        <p:xfrm>
          <a:off x="2370429" y="1464825"/>
          <a:ext cx="7451142" cy="49152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A19672BC-6E8B-21FD-B39D-504E1D687BA9}"/>
              </a:ext>
            </a:extLst>
          </p:cNvPr>
          <p:cNvSpPr txBox="1"/>
          <p:nvPr/>
        </p:nvSpPr>
        <p:spPr>
          <a:xfrm>
            <a:off x="5059040" y="3922470"/>
            <a:ext cx="2073920" cy="369332"/>
          </a:xfrm>
          <a:prstGeom prst="rect">
            <a:avLst/>
          </a:prstGeom>
          <a:noFill/>
        </p:spPr>
        <p:txBody>
          <a:bodyPr wrap="square" rtlCol="0">
            <a:spAutoFit/>
          </a:bodyPr>
          <a:lstStyle/>
          <a:p>
            <a:r>
              <a:rPr lang="pt-PT" b="1" dirty="0">
                <a:latin typeface="Roboto" panose="02000000000000000000" pitchFamily="2" charset="0"/>
                <a:ea typeface="Roboto" panose="02000000000000000000" pitchFamily="2" charset="0"/>
              </a:rPr>
              <a:t>METHODOLOGIES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1223205" y="4921889"/>
            <a:ext cx="9745589" cy="988695"/>
          </a:xfrm>
          <a:prstGeom prst="rect">
            <a:avLst/>
          </a:prstGeom>
        </p:spPr>
        <p:txBody>
          <a:bodyPr lIns="91440" tIns="45720" rIns="91440" bIns="45720" anchor="t">
            <a:normAutofit/>
          </a:bodyPr>
          <a:lstStyle/>
          <a:p>
            <a:pPr marL="0" indent="0">
              <a:lnSpc>
                <a:spcPct val="100000"/>
              </a:lnSpc>
              <a:spcBef>
                <a:spcPts val="1400"/>
              </a:spcBef>
              <a:buNone/>
            </a:pPr>
            <a:r>
              <a:rPr lang="en-US" sz="1600" dirty="0">
                <a:solidFill>
                  <a:schemeClr val="accent3">
                    <a:lumMod val="25000"/>
                  </a:schemeClr>
                </a:solidFill>
                <a:latin typeface="Roboto" panose="02000000000000000000" pitchFamily="2" charset="0"/>
                <a:ea typeface="Roboto" panose="02000000000000000000" pitchFamily="2" charset="0"/>
              </a:rPr>
              <a:t>Name of boosters which have successfully landed on drone ship and had payload mass greater than 4000 but less than 6000 (</a:t>
            </a:r>
            <a:r>
              <a:rPr lang="en-US" sz="1600" b="1" dirty="0">
                <a:solidFill>
                  <a:schemeClr val="accent3">
                    <a:lumMod val="25000"/>
                  </a:schemeClr>
                </a:solidFill>
                <a:latin typeface="Roboto" panose="02000000000000000000" pitchFamily="2" charset="0"/>
                <a:ea typeface="Roboto" panose="02000000000000000000" pitchFamily="2" charset="0"/>
              </a:rPr>
              <a:t>BETWEEN</a:t>
            </a:r>
            <a:r>
              <a:rPr lang="en-US" sz="1600" dirty="0">
                <a:solidFill>
                  <a:schemeClr val="accent3">
                    <a:lumMod val="25000"/>
                  </a:schemeClr>
                </a:solidFill>
                <a:latin typeface="Roboto" panose="02000000000000000000" pitchFamily="2" charset="0"/>
                <a:ea typeface="Roboto" panose="02000000000000000000" pitchFamily="2" charset="0"/>
              </a:rPr>
              <a:t> clause allow us to select intervals of data)</a:t>
            </a:r>
          </a:p>
          <a:p>
            <a:pPr>
              <a:lnSpc>
                <a:spcPct val="100000"/>
              </a:lnSpc>
              <a:spcBef>
                <a:spcPts val="1400"/>
              </a:spcBef>
            </a:pPr>
            <a:endParaRPr lang="en-US" sz="1600" dirty="0">
              <a:solidFill>
                <a:schemeClr val="accent3">
                  <a:lumMod val="25000"/>
                </a:schemeClr>
              </a:solidFill>
              <a:latin typeface="Roboto" panose="02000000000000000000" pitchFamily="2" charset="0"/>
              <a:ea typeface="Roboto" panose="02000000000000000000" pitchFamily="2"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Successful Drone Ship Landing with Payload between 4000 and 6000</a:t>
            </a:r>
          </a:p>
        </p:txBody>
      </p:sp>
      <p:pic>
        <p:nvPicPr>
          <p:cNvPr id="7" name="Picture 6">
            <a:extLst>
              <a:ext uri="{FF2B5EF4-FFF2-40B4-BE49-F238E27FC236}">
                <a16:creationId xmlns:a16="http://schemas.microsoft.com/office/drawing/2014/main" id="{FE1FC47D-F88B-1FF3-0919-53F3E42EE889}"/>
              </a:ext>
            </a:extLst>
          </p:cNvPr>
          <p:cNvPicPr>
            <a:picLocks noChangeAspect="1"/>
          </p:cNvPicPr>
          <p:nvPr/>
        </p:nvPicPr>
        <p:blipFill>
          <a:blip r:embed="rId3"/>
          <a:stretch>
            <a:fillRect/>
          </a:stretch>
        </p:blipFill>
        <p:spPr>
          <a:xfrm>
            <a:off x="1223205" y="2365824"/>
            <a:ext cx="9745589" cy="549049"/>
          </a:xfrm>
          <a:prstGeom prst="rect">
            <a:avLst/>
          </a:prstGeom>
        </p:spPr>
      </p:pic>
      <p:pic>
        <p:nvPicPr>
          <p:cNvPr id="10" name="Picture 9">
            <a:extLst>
              <a:ext uri="{FF2B5EF4-FFF2-40B4-BE49-F238E27FC236}">
                <a16:creationId xmlns:a16="http://schemas.microsoft.com/office/drawing/2014/main" id="{13780460-1E99-6D12-8845-E4FFD156BF68}"/>
              </a:ext>
            </a:extLst>
          </p:cNvPr>
          <p:cNvPicPr>
            <a:picLocks noChangeAspect="1"/>
          </p:cNvPicPr>
          <p:nvPr/>
        </p:nvPicPr>
        <p:blipFill>
          <a:blip r:embed="rId4"/>
          <a:stretch>
            <a:fillRect/>
          </a:stretch>
        </p:blipFill>
        <p:spPr>
          <a:xfrm>
            <a:off x="5492261" y="3045159"/>
            <a:ext cx="1074513" cy="142506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Roboto Black" panose="02000000000000000000" pitchFamily="2" charset="0"/>
                <a:ea typeface="Roboto Black" panose="02000000000000000000" pitchFamily="2" charset="0"/>
              </a:rPr>
              <a:t>Total Number of Successful and Failure Mission Outcomes</a:t>
            </a:r>
          </a:p>
        </p:txBody>
      </p:sp>
      <p:pic>
        <p:nvPicPr>
          <p:cNvPr id="6" name="Picture 5">
            <a:extLst>
              <a:ext uri="{FF2B5EF4-FFF2-40B4-BE49-F238E27FC236}">
                <a16:creationId xmlns:a16="http://schemas.microsoft.com/office/drawing/2014/main" id="{0E665C3C-75A4-4CB2-67FB-50F0805BB4C3}"/>
              </a:ext>
            </a:extLst>
          </p:cNvPr>
          <p:cNvPicPr>
            <a:picLocks noChangeAspect="1"/>
          </p:cNvPicPr>
          <p:nvPr/>
        </p:nvPicPr>
        <p:blipFill>
          <a:blip r:embed="rId3"/>
          <a:stretch>
            <a:fillRect/>
          </a:stretch>
        </p:blipFill>
        <p:spPr>
          <a:xfrm>
            <a:off x="1863285" y="2090057"/>
            <a:ext cx="8465429" cy="629687"/>
          </a:xfrm>
          <a:prstGeom prst="rect">
            <a:avLst/>
          </a:prstGeom>
        </p:spPr>
      </p:pic>
      <p:pic>
        <p:nvPicPr>
          <p:cNvPr id="8" name="Picture 7">
            <a:extLst>
              <a:ext uri="{FF2B5EF4-FFF2-40B4-BE49-F238E27FC236}">
                <a16:creationId xmlns:a16="http://schemas.microsoft.com/office/drawing/2014/main" id="{3847F49D-9F77-644B-D12E-66B49662D003}"/>
              </a:ext>
            </a:extLst>
          </p:cNvPr>
          <p:cNvPicPr>
            <a:picLocks noChangeAspect="1"/>
          </p:cNvPicPr>
          <p:nvPr/>
        </p:nvPicPr>
        <p:blipFill>
          <a:blip r:embed="rId4"/>
          <a:stretch>
            <a:fillRect/>
          </a:stretch>
        </p:blipFill>
        <p:spPr>
          <a:xfrm>
            <a:off x="4830969" y="3162820"/>
            <a:ext cx="2530059" cy="176799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2327775" y="5915582"/>
            <a:ext cx="7162800" cy="807535"/>
          </a:xfrm>
          <a:prstGeom prst="rect">
            <a:avLst/>
          </a:prstGeom>
        </p:spPr>
        <p:txBody>
          <a:bodyPr>
            <a:normAutofit/>
          </a:bodyPr>
          <a:lstStyle/>
          <a:p>
            <a:pPr marL="0" indent="0">
              <a:lnSpc>
                <a:spcPct val="100000"/>
              </a:lnSpc>
              <a:spcBef>
                <a:spcPts val="1400"/>
              </a:spcBef>
              <a:buNone/>
            </a:pPr>
            <a:r>
              <a:rPr lang="en-US" sz="1400" dirty="0">
                <a:solidFill>
                  <a:schemeClr val="accent3">
                    <a:lumMod val="25000"/>
                  </a:schemeClr>
                </a:solidFill>
                <a:latin typeface="Roboto" panose="02000000000000000000" pitchFamily="2" charset="0"/>
                <a:ea typeface="Roboto" panose="02000000000000000000" pitchFamily="2" charset="0"/>
              </a:rPr>
              <a:t>Firstly, we filter the dataset to include only the data related to the booster version. Afterward, we utilize a query to retrieve the maximum value from the "</a:t>
            </a:r>
            <a:r>
              <a:rPr lang="en-US" sz="1400" dirty="0" err="1">
                <a:solidFill>
                  <a:schemeClr val="accent3">
                    <a:lumMod val="25000"/>
                  </a:schemeClr>
                </a:solidFill>
                <a:latin typeface="Roboto" panose="02000000000000000000" pitchFamily="2" charset="0"/>
                <a:ea typeface="Roboto" panose="02000000000000000000" pitchFamily="2" charset="0"/>
              </a:rPr>
              <a:t>payload_mass_kg</a:t>
            </a:r>
            <a:r>
              <a:rPr lang="en-US" sz="1400" dirty="0">
                <a:solidFill>
                  <a:schemeClr val="accent3">
                    <a:lumMod val="25000"/>
                  </a:schemeClr>
                </a:solidFill>
                <a:latin typeface="Roboto" panose="02000000000000000000" pitchFamily="2" charset="0"/>
                <a:ea typeface="Roboto" panose="02000000000000000000" pitchFamily="2" charset="0"/>
              </a:rPr>
              <a:t>" column.</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Boosters Carried Maximum Payload</a:t>
            </a:r>
          </a:p>
        </p:txBody>
      </p:sp>
      <p:pic>
        <p:nvPicPr>
          <p:cNvPr id="6" name="Picture 5">
            <a:extLst>
              <a:ext uri="{FF2B5EF4-FFF2-40B4-BE49-F238E27FC236}">
                <a16:creationId xmlns:a16="http://schemas.microsoft.com/office/drawing/2014/main" id="{9AFD56F1-045F-20AB-0580-51710DAF01C3}"/>
              </a:ext>
            </a:extLst>
          </p:cNvPr>
          <p:cNvPicPr>
            <a:picLocks noChangeAspect="1"/>
          </p:cNvPicPr>
          <p:nvPr/>
        </p:nvPicPr>
        <p:blipFill>
          <a:blip r:embed="rId3"/>
          <a:stretch>
            <a:fillRect/>
          </a:stretch>
        </p:blipFill>
        <p:spPr>
          <a:xfrm>
            <a:off x="1801758" y="2256224"/>
            <a:ext cx="8588484" cy="401638"/>
          </a:xfrm>
          <a:prstGeom prst="rect">
            <a:avLst/>
          </a:prstGeom>
        </p:spPr>
      </p:pic>
      <p:pic>
        <p:nvPicPr>
          <p:cNvPr id="8" name="Picture 7">
            <a:extLst>
              <a:ext uri="{FF2B5EF4-FFF2-40B4-BE49-F238E27FC236}">
                <a16:creationId xmlns:a16="http://schemas.microsoft.com/office/drawing/2014/main" id="{9C202CB4-AD8F-CA44-8E83-36FC0F899DF7}"/>
              </a:ext>
            </a:extLst>
          </p:cNvPr>
          <p:cNvPicPr>
            <a:picLocks noChangeAspect="1"/>
          </p:cNvPicPr>
          <p:nvPr/>
        </p:nvPicPr>
        <p:blipFill>
          <a:blip r:embed="rId4"/>
          <a:stretch>
            <a:fillRect/>
          </a:stretch>
        </p:blipFill>
        <p:spPr>
          <a:xfrm>
            <a:off x="5553542" y="2657862"/>
            <a:ext cx="948537" cy="3090396"/>
          </a:xfrm>
          <a:prstGeom prst="rect">
            <a:avLst/>
          </a:prstGeom>
        </p:spPr>
      </p:pic>
      <p:sp>
        <p:nvSpPr>
          <p:cNvPr id="10" name="TextBox 9">
            <a:extLst>
              <a:ext uri="{FF2B5EF4-FFF2-40B4-BE49-F238E27FC236}">
                <a16:creationId xmlns:a16="http://schemas.microsoft.com/office/drawing/2014/main" id="{AC906E0A-4156-1E53-EE6E-3603642499EA}"/>
              </a:ext>
            </a:extLst>
          </p:cNvPr>
          <p:cNvSpPr txBox="1"/>
          <p:nvPr/>
        </p:nvSpPr>
        <p:spPr>
          <a:xfrm>
            <a:off x="680720" y="1554062"/>
            <a:ext cx="10160000" cy="369332"/>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Roboto" panose="02000000000000000000" pitchFamily="2" charset="0"/>
                <a:ea typeface="Roboto" panose="02000000000000000000" pitchFamily="2" charset="0"/>
              </a:rPr>
              <a:t>Names of the booster which have carried the maximum payload mass from the SpaceX dataset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597650" y="5261626"/>
            <a:ext cx="10687961" cy="1324231"/>
          </a:xfrm>
          <a:prstGeom prst="rect">
            <a:avLst/>
          </a:prstGeom>
        </p:spPr>
        <p:txBody>
          <a:bodyPr lIns="91440" tIns="45720" rIns="91440" bIns="45720" anchor="t">
            <a:normAutofit/>
          </a:bodyPr>
          <a:lstStyle/>
          <a:p>
            <a:pPr marL="0" indent="0">
              <a:lnSpc>
                <a:spcPct val="100000"/>
              </a:lnSpc>
              <a:spcBef>
                <a:spcPts val="1400"/>
              </a:spcBef>
              <a:buNone/>
            </a:pPr>
            <a:r>
              <a:rPr lang="en-US" sz="1600" dirty="0">
                <a:solidFill>
                  <a:schemeClr val="accent3">
                    <a:lumMod val="25000"/>
                  </a:schemeClr>
                </a:solidFill>
                <a:latin typeface="Roboto" panose="02000000000000000000" pitchFamily="2" charset="0"/>
                <a:ea typeface="Roboto" panose="02000000000000000000" pitchFamily="2" charset="0"/>
              </a:rPr>
              <a:t>Records which will display the month names, successful landing outcomes in ground pad ,booster versions, launch site for the months in year 2017</a:t>
            </a:r>
          </a:p>
          <a:p>
            <a:pPr marL="0" indent="0">
              <a:lnSpc>
                <a:spcPct val="100000"/>
              </a:lnSpc>
              <a:spcBef>
                <a:spcPts val="1400"/>
              </a:spcBef>
              <a:buNone/>
            </a:pPr>
            <a:r>
              <a:rPr lang="en-US" sz="1600" dirty="0">
                <a:solidFill>
                  <a:schemeClr val="accent3">
                    <a:lumMod val="25000"/>
                  </a:schemeClr>
                </a:solidFill>
                <a:latin typeface="Roboto" panose="02000000000000000000" pitchFamily="2" charset="0"/>
                <a:ea typeface="Roboto" panose="02000000000000000000" pitchFamily="2" charset="0"/>
              </a:rPr>
              <a:t>Since </a:t>
            </a:r>
            <a:r>
              <a:rPr lang="en-US" sz="1600" dirty="0" err="1">
                <a:solidFill>
                  <a:schemeClr val="accent3">
                    <a:lumMod val="25000"/>
                  </a:schemeClr>
                </a:solidFill>
                <a:latin typeface="Roboto" panose="02000000000000000000" pitchFamily="2" charset="0"/>
                <a:ea typeface="Roboto" panose="02000000000000000000" pitchFamily="2" charset="0"/>
              </a:rPr>
              <a:t>SQLLite</a:t>
            </a:r>
            <a:r>
              <a:rPr lang="en-US" sz="1600" dirty="0">
                <a:solidFill>
                  <a:schemeClr val="accent3">
                    <a:lumMod val="25000"/>
                  </a:schemeClr>
                </a:solidFill>
                <a:latin typeface="Roboto" panose="02000000000000000000" pitchFamily="2" charset="0"/>
                <a:ea typeface="Roboto" panose="02000000000000000000" pitchFamily="2" charset="0"/>
              </a:rPr>
              <a:t> does not support month names. We need to use </a:t>
            </a:r>
            <a:r>
              <a:rPr lang="en-US" sz="1600" dirty="0" err="1">
                <a:solidFill>
                  <a:schemeClr val="accent3">
                    <a:lumMod val="25000"/>
                  </a:schemeClr>
                </a:solidFill>
                <a:latin typeface="Roboto" panose="02000000000000000000" pitchFamily="2" charset="0"/>
                <a:ea typeface="Roboto" panose="02000000000000000000" pitchFamily="2" charset="0"/>
              </a:rPr>
              <a:t>substr</a:t>
            </a:r>
            <a:r>
              <a:rPr lang="en-US" sz="1600" dirty="0">
                <a:solidFill>
                  <a:schemeClr val="accent3">
                    <a:lumMod val="25000"/>
                  </a:schemeClr>
                </a:solidFill>
                <a:latin typeface="Roboto" panose="02000000000000000000" pitchFamily="2" charset="0"/>
                <a:ea typeface="Roboto" panose="02000000000000000000" pitchFamily="2" charset="0"/>
              </a:rPr>
              <a:t>(Date, 4, 2) as month to get the months and </a:t>
            </a:r>
            <a:r>
              <a:rPr lang="en-US" sz="1600" dirty="0" err="1">
                <a:solidFill>
                  <a:schemeClr val="accent3">
                    <a:lumMod val="25000"/>
                  </a:schemeClr>
                </a:solidFill>
                <a:latin typeface="Roboto" panose="02000000000000000000" pitchFamily="2" charset="0"/>
                <a:ea typeface="Roboto" panose="02000000000000000000" pitchFamily="2" charset="0"/>
              </a:rPr>
              <a:t>substr</a:t>
            </a:r>
            <a:r>
              <a:rPr lang="en-US" sz="1600" dirty="0">
                <a:solidFill>
                  <a:schemeClr val="accent3">
                    <a:lumMod val="25000"/>
                  </a:schemeClr>
                </a:solidFill>
                <a:latin typeface="Roboto" panose="02000000000000000000" pitchFamily="2" charset="0"/>
                <a:ea typeface="Roboto" panose="02000000000000000000" pitchFamily="2" charset="0"/>
              </a:rPr>
              <a:t>(Date,7,4)='2017' for year.</a:t>
            </a:r>
          </a:p>
          <a:p>
            <a:pPr>
              <a:lnSpc>
                <a:spcPct val="100000"/>
              </a:lnSpc>
              <a:spcBef>
                <a:spcPts val="1400"/>
              </a:spcBef>
            </a:pPr>
            <a:endParaRPr lang="en-US" sz="1600" dirty="0">
              <a:solidFill>
                <a:schemeClr val="accent3">
                  <a:lumMod val="25000"/>
                </a:schemeClr>
              </a:solidFill>
              <a:latin typeface="Roboto" panose="02000000000000000000" pitchFamily="2" charset="0"/>
              <a:ea typeface="Roboto" panose="02000000000000000000" pitchFamily="2"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panose="02000000000000000000" pitchFamily="2" charset="0"/>
                <a:ea typeface="Roboto" panose="02000000000000000000" pitchFamily="2" charset="0"/>
              </a:rPr>
              <a:t>2017 Launch Records</a:t>
            </a:r>
          </a:p>
        </p:txBody>
      </p:sp>
      <p:pic>
        <p:nvPicPr>
          <p:cNvPr id="8" name="Picture 7">
            <a:extLst>
              <a:ext uri="{FF2B5EF4-FFF2-40B4-BE49-F238E27FC236}">
                <a16:creationId xmlns:a16="http://schemas.microsoft.com/office/drawing/2014/main" id="{DAF247D2-6209-96E4-8D91-678F535D98D3}"/>
              </a:ext>
            </a:extLst>
          </p:cNvPr>
          <p:cNvPicPr>
            <a:picLocks noChangeAspect="1"/>
          </p:cNvPicPr>
          <p:nvPr/>
        </p:nvPicPr>
        <p:blipFill>
          <a:blip r:embed="rId3"/>
          <a:stretch>
            <a:fillRect/>
          </a:stretch>
        </p:blipFill>
        <p:spPr>
          <a:xfrm>
            <a:off x="770011" y="2010546"/>
            <a:ext cx="10687961" cy="433932"/>
          </a:xfrm>
          <a:prstGeom prst="rect">
            <a:avLst/>
          </a:prstGeom>
        </p:spPr>
      </p:pic>
      <p:pic>
        <p:nvPicPr>
          <p:cNvPr id="10" name="Picture 9">
            <a:extLst>
              <a:ext uri="{FF2B5EF4-FFF2-40B4-BE49-F238E27FC236}">
                <a16:creationId xmlns:a16="http://schemas.microsoft.com/office/drawing/2014/main" id="{1F1B3E36-BCF8-742B-C5DC-E1EFD95D9265}"/>
              </a:ext>
            </a:extLst>
          </p:cNvPr>
          <p:cNvPicPr>
            <a:picLocks noChangeAspect="1"/>
          </p:cNvPicPr>
          <p:nvPr/>
        </p:nvPicPr>
        <p:blipFill>
          <a:blip r:embed="rId4"/>
          <a:stretch>
            <a:fillRect/>
          </a:stretch>
        </p:blipFill>
        <p:spPr>
          <a:xfrm>
            <a:off x="4048792" y="2694190"/>
            <a:ext cx="4130398" cy="20194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p:cNvSpPr>
            <a:spLocks noGrp="1"/>
          </p:cNvSpPr>
          <p:nvPr>
            <p:ph idx="4294967295"/>
          </p:nvPr>
        </p:nvSpPr>
        <p:spPr>
          <a:xfrm>
            <a:off x="1289452" y="5126845"/>
            <a:ext cx="9745589" cy="719109"/>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Roboto" panose="02000000000000000000" pitchFamily="2" charset="0"/>
                <a:ea typeface="Roboto" panose="02000000000000000000" pitchFamily="2" charset="0"/>
              </a:rPr>
              <a:t>Count of landing outcomes (such as Failure (drone ship) or Success (ground pad)) between the date 2010-06-04 and 2017-03-20, in descending order</a:t>
            </a:r>
          </a:p>
          <a:p>
            <a:pPr>
              <a:lnSpc>
                <a:spcPct val="100000"/>
              </a:lnSpc>
              <a:spcBef>
                <a:spcPts val="1400"/>
              </a:spcBef>
            </a:pPr>
            <a:endParaRPr lang="en-US" sz="1600" dirty="0">
              <a:solidFill>
                <a:schemeClr val="accent3">
                  <a:lumMod val="25000"/>
                </a:schemeClr>
              </a:solidFill>
              <a:latin typeface="Roboto" panose="02000000000000000000" pitchFamily="2" charset="0"/>
              <a:ea typeface="Roboto" panose="02000000000000000000" pitchFamily="2"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Rank Landing Outcomes Between 2010-06-04 and 2017-03-20</a:t>
            </a:r>
          </a:p>
        </p:txBody>
      </p:sp>
      <p:pic>
        <p:nvPicPr>
          <p:cNvPr id="6" name="Picture 5">
            <a:extLst>
              <a:ext uri="{FF2B5EF4-FFF2-40B4-BE49-F238E27FC236}">
                <a16:creationId xmlns:a16="http://schemas.microsoft.com/office/drawing/2014/main" id="{AA486C0C-3084-C45D-8826-CEF59D2EB408}"/>
              </a:ext>
            </a:extLst>
          </p:cNvPr>
          <p:cNvPicPr>
            <a:picLocks noChangeAspect="1"/>
          </p:cNvPicPr>
          <p:nvPr/>
        </p:nvPicPr>
        <p:blipFill>
          <a:blip r:embed="rId3"/>
          <a:stretch>
            <a:fillRect/>
          </a:stretch>
        </p:blipFill>
        <p:spPr>
          <a:xfrm>
            <a:off x="770011" y="2149435"/>
            <a:ext cx="10265030" cy="464860"/>
          </a:xfrm>
          <a:prstGeom prst="rect">
            <a:avLst/>
          </a:prstGeom>
        </p:spPr>
      </p:pic>
      <p:pic>
        <p:nvPicPr>
          <p:cNvPr id="8" name="Picture 7">
            <a:extLst>
              <a:ext uri="{FF2B5EF4-FFF2-40B4-BE49-F238E27FC236}">
                <a16:creationId xmlns:a16="http://schemas.microsoft.com/office/drawing/2014/main" id="{10932CFF-9A61-91B3-4F32-C59A6DC227EC}"/>
              </a:ext>
            </a:extLst>
          </p:cNvPr>
          <p:cNvPicPr>
            <a:picLocks noChangeAspect="1"/>
          </p:cNvPicPr>
          <p:nvPr/>
        </p:nvPicPr>
        <p:blipFill>
          <a:blip r:embed="rId4"/>
          <a:stretch>
            <a:fillRect/>
          </a:stretch>
        </p:blipFill>
        <p:spPr>
          <a:xfrm>
            <a:off x="5048556" y="2815310"/>
            <a:ext cx="1958510" cy="181371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p:cNvSpPr>
            <a:spLocks noGrp="1"/>
          </p:cNvSpPr>
          <p:nvPr>
            <p:ph idx="4294967295"/>
          </p:nvPr>
        </p:nvSpPr>
        <p:spPr>
          <a:xfrm>
            <a:off x="770011" y="5201198"/>
            <a:ext cx="9745589" cy="1118151"/>
          </a:xfrm>
          <a:prstGeom prst="rect">
            <a:avLst/>
          </a:prstGeom>
        </p:spPr>
        <p:txBody>
          <a:bodyPr lIns="91440" tIns="45720" rIns="91440" bIns="45720" anchor="t">
            <a:noAutofit/>
          </a:bodyPr>
          <a:lstStyle/>
          <a:p>
            <a:pPr marL="0" indent="0">
              <a:lnSpc>
                <a:spcPct val="100000"/>
              </a:lnSpc>
              <a:spcBef>
                <a:spcPts val="1400"/>
              </a:spcBef>
              <a:buNone/>
            </a:pPr>
            <a:endParaRPr lang="en-US" sz="1600" dirty="0">
              <a:solidFill>
                <a:schemeClr val="accent3">
                  <a:lumMod val="25000"/>
                </a:schemeClr>
              </a:solidFill>
              <a:latin typeface="Roboto" panose="02000000000000000000" pitchFamily="2" charset="0"/>
              <a:ea typeface="Roboto" panose="02000000000000000000" pitchFamily="2" charset="0"/>
            </a:endParaRPr>
          </a:p>
          <a:p>
            <a:pPr marL="0" indent="0" algn="just">
              <a:buNone/>
            </a:pPr>
            <a:r>
              <a:rPr lang="en-US" sz="1600" dirty="0">
                <a:latin typeface="Roboto" panose="02000000000000000000" pitchFamily="2" charset="0"/>
                <a:ea typeface="Roboto" panose="02000000000000000000" pitchFamily="2" charset="0"/>
              </a:rPr>
              <a:t>We have incorporated both a marker (</a:t>
            </a:r>
            <a:r>
              <a:rPr lang="en-US" sz="1600" i="1" dirty="0" err="1">
                <a:latin typeface="Roboto" panose="02000000000000000000" pitchFamily="2" charset="0"/>
                <a:ea typeface="Roboto" panose="02000000000000000000" pitchFamily="2" charset="0"/>
              </a:rPr>
              <a:t>folium.Marker</a:t>
            </a:r>
            <a:r>
              <a:rPr lang="en-US" sz="1600" dirty="0">
                <a:latin typeface="Roboto" panose="02000000000000000000" pitchFamily="2" charset="0"/>
                <a:ea typeface="Roboto" panose="02000000000000000000" pitchFamily="2" charset="0"/>
              </a:rPr>
              <a:t>) and a circle (</a:t>
            </a:r>
            <a:r>
              <a:rPr lang="en-US" sz="1600" i="1" dirty="0" err="1">
                <a:latin typeface="Roboto" panose="02000000000000000000" pitchFamily="2" charset="0"/>
                <a:ea typeface="Roboto" panose="02000000000000000000" pitchFamily="2" charset="0"/>
              </a:rPr>
              <a:t>folium.Circle</a:t>
            </a:r>
            <a:r>
              <a:rPr lang="en-US" sz="1600" dirty="0">
                <a:latin typeface="Roboto" panose="02000000000000000000" pitchFamily="2" charset="0"/>
                <a:ea typeface="Roboto" panose="02000000000000000000" pitchFamily="2" charset="0"/>
              </a:rPr>
              <a:t>) to enable easy identification of each location on the world map.</a:t>
            </a: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SpaceX marked launch locations</a:t>
            </a:r>
          </a:p>
        </p:txBody>
      </p:sp>
      <p:pic>
        <p:nvPicPr>
          <p:cNvPr id="6" name="Picture 5">
            <a:extLst>
              <a:ext uri="{FF2B5EF4-FFF2-40B4-BE49-F238E27FC236}">
                <a16:creationId xmlns:a16="http://schemas.microsoft.com/office/drawing/2014/main" id="{F5B732E9-C442-635F-E337-A7A24C7BC1D4}"/>
              </a:ext>
            </a:extLst>
          </p:cNvPr>
          <p:cNvPicPr>
            <a:picLocks noChangeAspect="1"/>
          </p:cNvPicPr>
          <p:nvPr/>
        </p:nvPicPr>
        <p:blipFill>
          <a:blip r:embed="rId3"/>
          <a:stretch>
            <a:fillRect/>
          </a:stretch>
        </p:blipFill>
        <p:spPr>
          <a:xfrm>
            <a:off x="770011" y="1854513"/>
            <a:ext cx="5238447" cy="3233057"/>
          </a:xfrm>
          <a:prstGeom prst="rect">
            <a:avLst/>
          </a:prstGeom>
        </p:spPr>
      </p:pic>
      <p:pic>
        <p:nvPicPr>
          <p:cNvPr id="8" name="Picture 7">
            <a:extLst>
              <a:ext uri="{FF2B5EF4-FFF2-40B4-BE49-F238E27FC236}">
                <a16:creationId xmlns:a16="http://schemas.microsoft.com/office/drawing/2014/main" id="{FAD6089A-6F12-3567-14BB-19DBCA9443F0}"/>
              </a:ext>
            </a:extLst>
          </p:cNvPr>
          <p:cNvPicPr>
            <a:picLocks noChangeAspect="1"/>
          </p:cNvPicPr>
          <p:nvPr/>
        </p:nvPicPr>
        <p:blipFill>
          <a:blip r:embed="rId4"/>
          <a:stretch>
            <a:fillRect/>
          </a:stretch>
        </p:blipFill>
        <p:spPr>
          <a:xfrm>
            <a:off x="6095548" y="1854512"/>
            <a:ext cx="5238447" cy="323305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734028" y="4533524"/>
            <a:ext cx="10686897" cy="2030562"/>
          </a:xfrm>
          <a:prstGeom prst="rect">
            <a:avLst/>
          </a:prstGeom>
        </p:spPr>
        <p:txBody>
          <a:bodyPr lIns="91440" tIns="45720" rIns="91440" bIns="45720" anchor="t">
            <a:normAutofit/>
          </a:bodyPr>
          <a:lstStyle/>
          <a:p>
            <a:pPr marL="0" indent="0">
              <a:lnSpc>
                <a:spcPct val="100000"/>
              </a:lnSpc>
              <a:spcBef>
                <a:spcPts val="1400"/>
              </a:spcBef>
              <a:buNone/>
            </a:pPr>
            <a:endParaRPr lang="en-US" sz="1600" dirty="0">
              <a:solidFill>
                <a:schemeClr val="accent3">
                  <a:lumMod val="25000"/>
                </a:schemeClr>
              </a:solidFill>
              <a:latin typeface="Roboto" panose="02000000000000000000" pitchFamily="2" charset="0"/>
              <a:ea typeface="Roboto" panose="02000000000000000000" pitchFamily="2" charset="0"/>
            </a:endParaRPr>
          </a:p>
          <a:p>
            <a:pPr marL="0" indent="0">
              <a:lnSpc>
                <a:spcPct val="100000"/>
              </a:lnSpc>
              <a:spcBef>
                <a:spcPts val="1400"/>
              </a:spcBef>
              <a:buNone/>
            </a:pPr>
            <a:r>
              <a:rPr lang="en-US" sz="1600" dirty="0">
                <a:solidFill>
                  <a:schemeClr val="accent3">
                    <a:lumMod val="25000"/>
                  </a:schemeClr>
                </a:solidFill>
                <a:latin typeface="Roboto" panose="02000000000000000000" pitchFamily="2" charset="0"/>
                <a:ea typeface="Roboto" panose="02000000000000000000" pitchFamily="2" charset="0"/>
                <a:cs typeface="+mn-lt"/>
              </a:rPr>
              <a:t>We created Marker clusters because it can be a good way to simplify a map containing many markers having the same coordinate.</a:t>
            </a:r>
          </a:p>
          <a:p>
            <a:pPr marL="0" indent="0">
              <a:lnSpc>
                <a:spcPct val="100000"/>
              </a:lnSpc>
              <a:spcBef>
                <a:spcPts val="1400"/>
              </a:spcBef>
              <a:buNone/>
            </a:pPr>
            <a:r>
              <a:rPr lang="en-US" sz="1600" dirty="0">
                <a:solidFill>
                  <a:schemeClr val="accent3">
                    <a:lumMod val="25000"/>
                  </a:schemeClr>
                </a:solidFill>
                <a:latin typeface="Roboto" panose="02000000000000000000" pitchFamily="2" charset="0"/>
                <a:ea typeface="Roboto" panose="02000000000000000000" pitchFamily="2" charset="0"/>
                <a:cs typeface="+mn-lt"/>
              </a:rPr>
              <a:t>We also added color markers in order to identify the success/fail of the launches in a specific site</a:t>
            </a:r>
          </a:p>
          <a:p>
            <a:pPr marL="0" indent="0">
              <a:lnSpc>
                <a:spcPct val="100000"/>
              </a:lnSpc>
              <a:spcBef>
                <a:spcPts val="1400"/>
              </a:spcBef>
              <a:buNone/>
            </a:pPr>
            <a:r>
              <a:rPr lang="en-US" sz="1600" dirty="0">
                <a:solidFill>
                  <a:schemeClr val="accent3">
                    <a:lumMod val="25000"/>
                  </a:schemeClr>
                </a:solidFill>
                <a:latin typeface="Roboto" panose="02000000000000000000" pitchFamily="2" charset="0"/>
                <a:ea typeface="Roboto" panose="02000000000000000000" pitchFamily="2" charset="0"/>
                <a:cs typeface="+mn-lt"/>
              </a:rPr>
              <a:t>(Green = Successful, Red = Failed)</a:t>
            </a:r>
            <a:endParaRPr lang="en-US" sz="1600" dirty="0">
              <a:solidFill>
                <a:schemeClr val="accent3">
                  <a:lumMod val="25000"/>
                </a:schemeClr>
              </a:solidFill>
              <a:latin typeface="Roboto" panose="02000000000000000000" pitchFamily="2" charset="0"/>
              <a:ea typeface="Roboto" panose="02000000000000000000" pitchFamily="2" charset="0"/>
            </a:endParaRPr>
          </a:p>
          <a:p>
            <a:pPr>
              <a:lnSpc>
                <a:spcPct val="100000"/>
              </a:lnSpc>
              <a:spcBef>
                <a:spcPts val="1400"/>
              </a:spcBef>
            </a:pPr>
            <a:endParaRPr lang="en-US" sz="1600" dirty="0">
              <a:solidFill>
                <a:schemeClr val="accent3">
                  <a:lumMod val="25000"/>
                </a:schemeClr>
              </a:solidFill>
              <a:latin typeface="Roboto" panose="02000000000000000000" pitchFamily="2" charset="0"/>
              <a:ea typeface="Roboto" panose="02000000000000000000" pitchFamily="2" charset="0"/>
            </a:endParaRPr>
          </a:p>
          <a:p>
            <a:pPr>
              <a:spcBef>
                <a:spcPts val="1400"/>
              </a:spcBef>
            </a:pPr>
            <a:endParaRPr lang="en-US" sz="1600" dirty="0">
              <a:solidFill>
                <a:schemeClr val="accent3">
                  <a:lumMod val="25000"/>
                </a:schemeClr>
              </a:solidFill>
              <a:latin typeface="Roboto" panose="02000000000000000000" pitchFamily="2" charset="0"/>
              <a:ea typeface="Roboto" panose="02000000000000000000" pitchFamily="2"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Launch Outcome Markers by location</a:t>
            </a:r>
          </a:p>
        </p:txBody>
      </p:sp>
      <p:pic>
        <p:nvPicPr>
          <p:cNvPr id="4" name="Picture 3">
            <a:extLst>
              <a:ext uri="{FF2B5EF4-FFF2-40B4-BE49-F238E27FC236}">
                <a16:creationId xmlns:a16="http://schemas.microsoft.com/office/drawing/2014/main" id="{B661713C-1A85-5090-AF4B-C1C6A49C0483}"/>
              </a:ext>
            </a:extLst>
          </p:cNvPr>
          <p:cNvPicPr>
            <a:picLocks noChangeAspect="1"/>
          </p:cNvPicPr>
          <p:nvPr/>
        </p:nvPicPr>
        <p:blipFill>
          <a:blip r:embed="rId3"/>
          <a:stretch>
            <a:fillRect/>
          </a:stretch>
        </p:blipFill>
        <p:spPr>
          <a:xfrm>
            <a:off x="770011" y="1673605"/>
            <a:ext cx="5325989" cy="3090503"/>
          </a:xfrm>
          <a:prstGeom prst="rect">
            <a:avLst/>
          </a:prstGeom>
        </p:spPr>
      </p:pic>
      <p:pic>
        <p:nvPicPr>
          <p:cNvPr id="7" name="Picture 6">
            <a:extLst>
              <a:ext uri="{FF2B5EF4-FFF2-40B4-BE49-F238E27FC236}">
                <a16:creationId xmlns:a16="http://schemas.microsoft.com/office/drawing/2014/main" id="{96173B60-48C9-E55C-B4B0-39B8AEBCAF5A}"/>
              </a:ext>
            </a:extLst>
          </p:cNvPr>
          <p:cNvPicPr>
            <a:picLocks noChangeAspect="1"/>
          </p:cNvPicPr>
          <p:nvPr/>
        </p:nvPicPr>
        <p:blipFill>
          <a:blip r:embed="rId4"/>
          <a:stretch>
            <a:fillRect/>
          </a:stretch>
        </p:blipFill>
        <p:spPr>
          <a:xfrm>
            <a:off x="6337007" y="1673605"/>
            <a:ext cx="4948604" cy="309051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p:cNvSpPr>
            <a:spLocks noGrp="1"/>
          </p:cNvSpPr>
          <p:nvPr>
            <p:ph idx="4294967295"/>
          </p:nvPr>
        </p:nvSpPr>
        <p:spPr>
          <a:xfrm>
            <a:off x="6770382" y="1570835"/>
            <a:ext cx="4869321" cy="3382167"/>
          </a:xfrm>
          <a:prstGeom prst="rect">
            <a:avLst/>
          </a:prstGeom>
        </p:spPr>
        <p:txBody>
          <a:bodyPr lIns="91440" tIns="45720" rIns="91440" bIns="45720" anchor="t">
            <a:normAutofit/>
          </a:bodyPr>
          <a:lstStyle/>
          <a:p>
            <a:pPr marL="0" indent="0">
              <a:lnSpc>
                <a:spcPct val="100000"/>
              </a:lnSpc>
              <a:spcBef>
                <a:spcPts val="1400"/>
              </a:spcBef>
              <a:buNone/>
            </a:pPr>
            <a:endParaRPr lang="en-US" sz="1600" dirty="0">
              <a:solidFill>
                <a:schemeClr val="accent3">
                  <a:lumMod val="25000"/>
                </a:schemeClr>
              </a:solidFill>
              <a:latin typeface="Roboto" panose="02000000000000000000" pitchFamily="2" charset="0"/>
              <a:ea typeface="Roboto" panose="02000000000000000000" pitchFamily="2" charset="0"/>
            </a:endParaRPr>
          </a:p>
          <a:p>
            <a:pPr marL="342900" indent="-342900">
              <a:lnSpc>
                <a:spcPct val="100000"/>
              </a:lnSpc>
              <a:spcBef>
                <a:spcPts val="1400"/>
              </a:spcBef>
              <a:buFont typeface="+mj-lt"/>
              <a:buAutoNum type="arabicPeriod"/>
            </a:pPr>
            <a:r>
              <a:rPr lang="en-US" sz="1600" dirty="0">
                <a:latin typeface="Roboto" panose="02000000000000000000" pitchFamily="2" charset="0"/>
                <a:ea typeface="Roboto" panose="02000000000000000000" pitchFamily="2" charset="0"/>
              </a:rPr>
              <a:t>Searched for the closest </a:t>
            </a:r>
            <a:r>
              <a:rPr lang="en-US" sz="1600" b="0" i="0" dirty="0">
                <a:effectLst/>
                <a:latin typeface="Roboto" panose="02000000000000000000" pitchFamily="2" charset="0"/>
                <a:ea typeface="Roboto" panose="02000000000000000000" pitchFamily="2" charset="0"/>
              </a:rPr>
              <a:t>railway, highway and coastline,</a:t>
            </a:r>
          </a:p>
          <a:p>
            <a:pPr marL="342900" indent="-342900">
              <a:lnSpc>
                <a:spcPct val="100000"/>
              </a:lnSpc>
              <a:spcBef>
                <a:spcPts val="1400"/>
              </a:spcBef>
              <a:buFont typeface="+mj-lt"/>
              <a:buAutoNum type="arabicPeriod"/>
            </a:pPr>
            <a:r>
              <a:rPr lang="en-US" sz="1600" b="0" i="0" dirty="0">
                <a:effectLst/>
                <a:latin typeface="Roboto" panose="02000000000000000000" pitchFamily="2" charset="0"/>
                <a:ea typeface="Roboto" panose="02000000000000000000" pitchFamily="2" charset="0"/>
              </a:rPr>
              <a:t>Marked down their coordinates,</a:t>
            </a:r>
          </a:p>
          <a:p>
            <a:pPr marL="342900" indent="-342900">
              <a:lnSpc>
                <a:spcPct val="100000"/>
              </a:lnSpc>
              <a:spcBef>
                <a:spcPts val="1400"/>
              </a:spcBef>
              <a:buFont typeface="+mj-lt"/>
              <a:buAutoNum type="arabicPeriod"/>
            </a:pPr>
            <a:r>
              <a:rPr lang="en-US" sz="1600" dirty="0">
                <a:latin typeface="Roboto" panose="02000000000000000000" pitchFamily="2" charset="0"/>
                <a:ea typeface="Roboto" panose="02000000000000000000" pitchFamily="2" charset="0"/>
              </a:rPr>
              <a:t>D</a:t>
            </a:r>
            <a:r>
              <a:rPr lang="en-US" sz="1600" b="0" i="0" dirty="0">
                <a:effectLst/>
                <a:latin typeface="Roboto" panose="02000000000000000000" pitchFamily="2" charset="0"/>
                <a:ea typeface="Roboto" panose="02000000000000000000" pitchFamily="2" charset="0"/>
              </a:rPr>
              <a:t>raw a line </a:t>
            </a:r>
            <a:r>
              <a:rPr lang="en-US" sz="1600" b="0" i="1" dirty="0">
                <a:effectLst/>
                <a:latin typeface="Roboto" panose="02000000000000000000" pitchFamily="2" charset="0"/>
                <a:ea typeface="Roboto" panose="02000000000000000000" pitchFamily="2" charset="0"/>
              </a:rPr>
              <a:t>(</a:t>
            </a:r>
            <a:r>
              <a:rPr lang="en-US" sz="1600" b="0" i="1" dirty="0" err="1">
                <a:effectLst/>
                <a:latin typeface="Roboto" panose="02000000000000000000" pitchFamily="2" charset="0"/>
                <a:ea typeface="Roboto" panose="02000000000000000000" pitchFamily="2" charset="0"/>
              </a:rPr>
              <a:t>PolyLine</a:t>
            </a:r>
            <a:r>
              <a:rPr lang="en-US" sz="1600" b="0" i="1" dirty="0">
                <a:effectLst/>
                <a:latin typeface="Roboto" panose="02000000000000000000" pitchFamily="2" charset="0"/>
                <a:ea typeface="Roboto" panose="02000000000000000000" pitchFamily="2" charset="0"/>
              </a:rPr>
              <a:t>) </a:t>
            </a:r>
            <a:r>
              <a:rPr lang="en-US" sz="1600" b="0" i="0" dirty="0">
                <a:effectLst/>
                <a:latin typeface="Roboto" panose="02000000000000000000" pitchFamily="2" charset="0"/>
                <a:ea typeface="Roboto" panose="02000000000000000000" pitchFamily="2" charset="0"/>
              </a:rPr>
              <a:t>from each of the closest point of interest to the launch site, using the coordinates,</a:t>
            </a:r>
          </a:p>
          <a:p>
            <a:pPr marL="342900" indent="-342900">
              <a:lnSpc>
                <a:spcPct val="100000"/>
              </a:lnSpc>
              <a:spcBef>
                <a:spcPts val="1400"/>
              </a:spcBef>
              <a:buFont typeface="+mj-lt"/>
              <a:buAutoNum type="arabicPeriod"/>
            </a:pPr>
            <a:r>
              <a:rPr lang="en-US" sz="1600" b="0" i="0" dirty="0">
                <a:effectLst/>
                <a:latin typeface="Roboto" panose="02000000000000000000" pitchFamily="2" charset="0"/>
                <a:ea typeface="Roboto" panose="02000000000000000000" pitchFamily="2" charset="0"/>
              </a:rPr>
              <a:t>Calculated the distance of each point to the launch site.</a:t>
            </a:r>
            <a:endParaRPr lang="en-US" sz="1600" dirty="0">
              <a:solidFill>
                <a:schemeClr val="accent3">
                  <a:lumMod val="25000"/>
                </a:schemeClr>
              </a:solidFill>
              <a:latin typeface="Roboto" panose="02000000000000000000" pitchFamily="2" charset="0"/>
              <a:ea typeface="Roboto" panose="02000000000000000000" pitchFamily="2"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Roboto Black" panose="02000000000000000000" pitchFamily="2" charset="0"/>
                <a:ea typeface="Roboto Black" panose="02000000000000000000" pitchFamily="2" charset="0"/>
              </a:rPr>
              <a:t>Launch Site Proximities</a:t>
            </a:r>
          </a:p>
        </p:txBody>
      </p:sp>
      <p:pic>
        <p:nvPicPr>
          <p:cNvPr id="4" name="Picture 3">
            <a:extLst>
              <a:ext uri="{FF2B5EF4-FFF2-40B4-BE49-F238E27FC236}">
                <a16:creationId xmlns:a16="http://schemas.microsoft.com/office/drawing/2014/main" id="{FE117DA2-92F9-84B7-8BD6-7210AA661D75}"/>
              </a:ext>
            </a:extLst>
          </p:cNvPr>
          <p:cNvPicPr>
            <a:picLocks noChangeAspect="1"/>
          </p:cNvPicPr>
          <p:nvPr/>
        </p:nvPicPr>
        <p:blipFill>
          <a:blip r:embed="rId3"/>
          <a:stretch>
            <a:fillRect/>
          </a:stretch>
        </p:blipFill>
        <p:spPr>
          <a:xfrm>
            <a:off x="770011" y="1570835"/>
            <a:ext cx="5750532" cy="3248962"/>
          </a:xfrm>
          <a:prstGeom prst="rect">
            <a:avLst/>
          </a:prstGeom>
        </p:spPr>
      </p:pic>
      <p:sp>
        <p:nvSpPr>
          <p:cNvPr id="6" name="Content Placeholder 4">
            <a:extLst>
              <a:ext uri="{FF2B5EF4-FFF2-40B4-BE49-F238E27FC236}">
                <a16:creationId xmlns:a16="http://schemas.microsoft.com/office/drawing/2014/main" id="{6FF86897-C4BD-A7F0-C104-449A84A6753D}"/>
              </a:ext>
            </a:extLst>
          </p:cNvPr>
          <p:cNvSpPr txBox="1">
            <a:spLocks/>
          </p:cNvSpPr>
          <p:nvPr/>
        </p:nvSpPr>
        <p:spPr>
          <a:xfrm>
            <a:off x="734028" y="4599408"/>
            <a:ext cx="5434846" cy="22968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1400" dirty="0">
              <a:solidFill>
                <a:schemeClr val="accent3">
                  <a:lumMod val="25000"/>
                </a:schemeClr>
              </a:solidFill>
              <a:latin typeface="Roboto" panose="02000000000000000000" pitchFamily="2" charset="0"/>
              <a:ea typeface="Roboto" panose="02000000000000000000" pitchFamily="2" charset="0"/>
            </a:endParaRPr>
          </a:p>
          <a:p>
            <a:pPr marL="0" indent="0">
              <a:lnSpc>
                <a:spcPct val="100000"/>
              </a:lnSpc>
              <a:spcBef>
                <a:spcPts val="1400"/>
              </a:spcBef>
              <a:buNone/>
            </a:pPr>
            <a:r>
              <a:rPr lang="en-US" sz="1400" dirty="0">
                <a:latin typeface="Roboto" panose="02000000000000000000" pitchFamily="2" charset="0"/>
                <a:ea typeface="Roboto" panose="02000000000000000000" pitchFamily="2" charset="0"/>
              </a:rPr>
              <a:t>These steps will allow us to answer the following questions:</a:t>
            </a:r>
          </a:p>
          <a:p>
            <a:pPr algn="l">
              <a:buFont typeface="Arial" panose="020B0604020202020204" pitchFamily="34" charset="0"/>
              <a:buChar char="•"/>
            </a:pPr>
            <a:r>
              <a:rPr lang="en-US" sz="1400" b="0" i="0" dirty="0">
                <a:effectLst/>
                <a:latin typeface="Roboto" panose="02000000000000000000" pitchFamily="2" charset="0"/>
                <a:ea typeface="Roboto" panose="02000000000000000000" pitchFamily="2" charset="0"/>
              </a:rPr>
              <a:t>Are launch sites in close proximity to railways?</a:t>
            </a:r>
          </a:p>
          <a:p>
            <a:pPr algn="l">
              <a:buFont typeface="Arial" panose="020B0604020202020204" pitchFamily="34" charset="0"/>
              <a:buChar char="•"/>
            </a:pPr>
            <a:r>
              <a:rPr lang="en-US" sz="1400" b="0" i="0" dirty="0">
                <a:effectLst/>
                <a:latin typeface="Roboto" panose="02000000000000000000" pitchFamily="2" charset="0"/>
                <a:ea typeface="Roboto" panose="02000000000000000000" pitchFamily="2" charset="0"/>
              </a:rPr>
              <a:t>Are launch sites in close proximity to highways?</a:t>
            </a:r>
          </a:p>
          <a:p>
            <a:pPr algn="l">
              <a:buFont typeface="Arial" panose="020B0604020202020204" pitchFamily="34" charset="0"/>
              <a:buChar char="•"/>
            </a:pPr>
            <a:r>
              <a:rPr lang="en-US" sz="1400" b="0" i="0" dirty="0">
                <a:effectLst/>
                <a:latin typeface="Roboto" panose="02000000000000000000" pitchFamily="2" charset="0"/>
                <a:ea typeface="Roboto" panose="02000000000000000000" pitchFamily="2" charset="0"/>
              </a:rPr>
              <a:t>Are launch sites in close proximity to coastline?</a:t>
            </a:r>
          </a:p>
          <a:p>
            <a:pPr algn="l">
              <a:buFont typeface="Arial" panose="020B0604020202020204" pitchFamily="34" charset="0"/>
              <a:buChar char="•"/>
            </a:pPr>
            <a:r>
              <a:rPr lang="en-US" sz="1400" b="0" i="0" dirty="0">
                <a:effectLst/>
                <a:latin typeface="Roboto" panose="02000000000000000000" pitchFamily="2" charset="0"/>
                <a:ea typeface="Roboto" panose="02000000000000000000" pitchFamily="2" charset="0"/>
              </a:rPr>
              <a:t>Do launch sites keep certain distance away from cities?</a:t>
            </a:r>
          </a:p>
          <a:p>
            <a:pPr marL="0" indent="0">
              <a:lnSpc>
                <a:spcPct val="100000"/>
              </a:lnSpc>
              <a:spcBef>
                <a:spcPts val="1400"/>
              </a:spcBef>
              <a:buNone/>
            </a:pPr>
            <a:endParaRPr lang="en-US" sz="1400" dirty="0">
              <a:latin typeface="Roboto" panose="02000000000000000000" pitchFamily="2" charset="0"/>
              <a:ea typeface="Roboto" panose="02000000000000000000" pitchFamily="2" charset="0"/>
            </a:endParaRPr>
          </a:p>
          <a:p>
            <a:pPr marL="342900" indent="-342900">
              <a:lnSpc>
                <a:spcPct val="100000"/>
              </a:lnSpc>
              <a:spcBef>
                <a:spcPts val="1400"/>
              </a:spcBef>
              <a:buFont typeface="+mj-lt"/>
              <a:buAutoNum type="arabicPeriod"/>
            </a:pPr>
            <a:endParaRPr lang="en-US" sz="1400" dirty="0">
              <a:solidFill>
                <a:schemeClr val="accent3">
                  <a:lumMod val="25000"/>
                </a:schemeClr>
              </a:solidFill>
              <a:latin typeface="Roboto" panose="02000000000000000000" pitchFamily="2" charset="0"/>
              <a:ea typeface="Roboto" panose="02000000000000000000" pitchFamily="2"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B0604020202020204" pitchFamily="2" charset="0"/>
                <a:ea typeface="Roboto Black" panose="020B0604020202020204" pitchFamily="2" charset="0"/>
              </a:rPr>
              <a:t>Executive</a:t>
            </a:r>
            <a:r>
              <a:rPr lang="en-US" sz="2900" dirty="0">
                <a:solidFill>
                  <a:srgbClr val="0B49CB"/>
                </a:solidFill>
                <a:latin typeface="Abadi"/>
              </a:rPr>
              <a:t> </a:t>
            </a:r>
            <a:r>
              <a:rPr lang="en-US" sz="2900" dirty="0">
                <a:solidFill>
                  <a:srgbClr val="0B49CB"/>
                </a:solidFill>
                <a:latin typeface="Roboto Black" panose="020B0604020202020204" pitchFamily="2" charset="0"/>
                <a:ea typeface="Roboto Black" panose="020B0604020202020204" pitchFamily="2" charset="0"/>
              </a:rPr>
              <a:t>Summary</a:t>
            </a:r>
          </a:p>
        </p:txBody>
      </p:sp>
      <p:graphicFrame>
        <p:nvGraphicFramePr>
          <p:cNvPr id="14" name="Diagram 13">
            <a:extLst>
              <a:ext uri="{FF2B5EF4-FFF2-40B4-BE49-F238E27FC236}">
                <a16:creationId xmlns:a16="http://schemas.microsoft.com/office/drawing/2014/main" id="{9FB972DB-53F8-945C-60EF-59D66F10F2B9}"/>
              </a:ext>
            </a:extLst>
          </p:cNvPr>
          <p:cNvGraphicFramePr/>
          <p:nvPr>
            <p:extLst>
              <p:ext uri="{D42A27DB-BD31-4B8C-83A1-F6EECF244321}">
                <p14:modId xmlns:p14="http://schemas.microsoft.com/office/powerpoint/2010/main" val="3487676842"/>
              </p:ext>
            </p:extLst>
          </p:nvPr>
        </p:nvGraphicFramePr>
        <p:xfrm>
          <a:off x="3082344" y="2752190"/>
          <a:ext cx="5405118" cy="2814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A7C790EC-39B9-C874-639E-7E0EF34CE545}"/>
              </a:ext>
            </a:extLst>
          </p:cNvPr>
          <p:cNvSpPr txBox="1"/>
          <p:nvPr/>
        </p:nvSpPr>
        <p:spPr>
          <a:xfrm>
            <a:off x="5433451" y="2161998"/>
            <a:ext cx="1625600" cy="369332"/>
          </a:xfrm>
          <a:prstGeom prst="rect">
            <a:avLst/>
          </a:prstGeom>
          <a:noFill/>
        </p:spPr>
        <p:txBody>
          <a:bodyPr wrap="square" rtlCol="0">
            <a:spAutoFit/>
          </a:bodyPr>
          <a:lstStyle/>
          <a:p>
            <a:r>
              <a:rPr lang="pt-PT" b="1" dirty="0">
                <a:latin typeface="Roboto" panose="02000000000000000000" pitchFamily="2" charset="0"/>
                <a:ea typeface="Roboto" panose="02000000000000000000" pitchFamily="2" charset="0"/>
              </a:rPr>
              <a:t>RESULTS</a:t>
            </a:r>
          </a:p>
        </p:txBody>
      </p:sp>
    </p:spTree>
    <p:extLst>
      <p:ext uri="{BB962C8B-B14F-4D97-AF65-F5344CB8AC3E}">
        <p14:creationId xmlns:p14="http://schemas.microsoft.com/office/powerpoint/2010/main" val="435704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70010" y="5431971"/>
            <a:ext cx="9745589" cy="74499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KSC LC-39A had the highest number of successful launches among all the sites</a:t>
            </a:r>
          </a:p>
        </p:txBody>
      </p:sp>
      <p:sp>
        <p:nvSpPr>
          <p:cNvPr id="8" name="Title 1"/>
          <p:cNvSpPr txBox="1"/>
          <p:nvPr/>
        </p:nvSpPr>
        <p:spPr>
          <a:xfrm>
            <a:off x="770011" y="342708"/>
            <a:ext cx="10515600" cy="7449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The success rate of SpaceX launches at each site</a:t>
            </a:r>
          </a:p>
        </p:txBody>
      </p:sp>
      <p:pic>
        <p:nvPicPr>
          <p:cNvPr id="9" name="Picture 8">
            <a:extLst>
              <a:ext uri="{FF2B5EF4-FFF2-40B4-BE49-F238E27FC236}">
                <a16:creationId xmlns:a16="http://schemas.microsoft.com/office/drawing/2014/main" id="{A4ADEB25-BEB5-DC16-436D-14B5A06A1330}"/>
              </a:ext>
            </a:extLst>
          </p:cNvPr>
          <p:cNvPicPr>
            <a:picLocks noChangeAspect="1"/>
          </p:cNvPicPr>
          <p:nvPr/>
        </p:nvPicPr>
        <p:blipFill>
          <a:blip r:embed="rId3"/>
          <a:stretch>
            <a:fillRect/>
          </a:stretch>
        </p:blipFill>
        <p:spPr>
          <a:xfrm>
            <a:off x="770011" y="1681300"/>
            <a:ext cx="10594675" cy="320953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Total Launches for KSC LC-39A</a:t>
            </a:r>
          </a:p>
        </p:txBody>
      </p:sp>
      <p:pic>
        <p:nvPicPr>
          <p:cNvPr id="4" name="Picture 3">
            <a:extLst>
              <a:ext uri="{FF2B5EF4-FFF2-40B4-BE49-F238E27FC236}">
                <a16:creationId xmlns:a16="http://schemas.microsoft.com/office/drawing/2014/main" id="{04851AC7-5E1E-3013-C56E-3A7F40F8CCD1}"/>
              </a:ext>
            </a:extLst>
          </p:cNvPr>
          <p:cNvPicPr>
            <a:picLocks noChangeAspect="1"/>
          </p:cNvPicPr>
          <p:nvPr/>
        </p:nvPicPr>
        <p:blipFill>
          <a:blip r:embed="rId3"/>
          <a:stretch>
            <a:fillRect/>
          </a:stretch>
        </p:blipFill>
        <p:spPr>
          <a:xfrm>
            <a:off x="770011" y="2526620"/>
            <a:ext cx="10515600" cy="2693902"/>
          </a:xfrm>
          <a:prstGeom prst="rect">
            <a:avLst/>
          </a:prstGeom>
        </p:spPr>
      </p:pic>
      <p:sp>
        <p:nvSpPr>
          <p:cNvPr id="5" name="Content Placeholder 4"/>
          <p:cNvSpPr>
            <a:spLocks noGrp="1"/>
          </p:cNvSpPr>
          <p:nvPr>
            <p:ph idx="4294967295"/>
          </p:nvPr>
        </p:nvSpPr>
        <p:spPr>
          <a:xfrm>
            <a:off x="7581142" y="2171395"/>
            <a:ext cx="3021544" cy="710449"/>
          </a:xfrm>
          <a:prstGeom prst="rect">
            <a:avLst/>
          </a:prstGeom>
        </p:spPr>
        <p:style>
          <a:lnRef idx="1">
            <a:schemeClr val="accent6"/>
          </a:lnRef>
          <a:fillRef idx="2">
            <a:schemeClr val="accent6"/>
          </a:fillRef>
          <a:effectRef idx="1">
            <a:schemeClr val="accent6"/>
          </a:effectRef>
          <a:fontRef idx="minor">
            <a:schemeClr val="dk1"/>
          </a:fontRef>
        </p:style>
        <p:txBody>
          <a:bodyPr lIns="91440" tIns="45720" rIns="91440" bIns="45720" anchor="t">
            <a:normAutofit/>
          </a:bodyPr>
          <a:lstStyle/>
          <a:p>
            <a:pPr marL="0" indent="0" algn="ctr">
              <a:lnSpc>
                <a:spcPct val="100000"/>
              </a:lnSpc>
              <a:spcBef>
                <a:spcPts val="1400"/>
              </a:spcBef>
              <a:buNone/>
            </a:pPr>
            <a:r>
              <a:rPr lang="en-US" sz="1800" b="1" dirty="0">
                <a:solidFill>
                  <a:schemeClr val="accent3">
                    <a:lumMod val="25000"/>
                  </a:schemeClr>
                </a:solidFill>
                <a:latin typeface="Roboto" panose="02000000000000000000" pitchFamily="2" charset="0"/>
                <a:ea typeface="Roboto" panose="02000000000000000000" pitchFamily="2" charset="0"/>
              </a:rPr>
              <a:t>The success rate for KSC LC-39A site is 76,9%</a:t>
            </a:r>
          </a:p>
          <a:p>
            <a:pPr algn="ctr"/>
            <a:endParaRPr lang="en-US" sz="1800" b="1" dirty="0">
              <a:latin typeface="Roboto" panose="02000000000000000000" pitchFamily="2" charset="0"/>
              <a:ea typeface="Roboto" panose="02000000000000000000" pitchFamily="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idx="4294967295"/>
          </p:nvPr>
        </p:nvSpPr>
        <p:spPr>
          <a:xfrm>
            <a:off x="734028" y="5896124"/>
            <a:ext cx="10414662" cy="956626"/>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Roboto" panose="02000000000000000000" pitchFamily="2" charset="0"/>
                <a:ea typeface="Roboto" panose="02000000000000000000" pitchFamily="2" charset="0"/>
              </a:rPr>
              <a:t>For lower weight payloads, the success rate is significantly higher compared to higher weight payloads</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Correlation between payload and launch success</a:t>
            </a:r>
          </a:p>
        </p:txBody>
      </p:sp>
      <p:sp>
        <p:nvSpPr>
          <p:cNvPr id="10" name="TextBox 9">
            <a:extLst>
              <a:ext uri="{FF2B5EF4-FFF2-40B4-BE49-F238E27FC236}">
                <a16:creationId xmlns:a16="http://schemas.microsoft.com/office/drawing/2014/main" id="{D0792277-53EA-45D3-A96C-1C153070C617}"/>
              </a:ext>
            </a:extLst>
          </p:cNvPr>
          <p:cNvSpPr txBox="1"/>
          <p:nvPr/>
        </p:nvSpPr>
        <p:spPr>
          <a:xfrm>
            <a:off x="657828" y="4278190"/>
            <a:ext cx="3595160" cy="276999"/>
          </a:xfrm>
          <a:prstGeom prst="rect">
            <a:avLst/>
          </a:prstGeom>
          <a:noFill/>
        </p:spPr>
        <p:txBody>
          <a:bodyPr wrap="square" rtlCol="0">
            <a:spAutoFit/>
          </a:bodyPr>
          <a:lstStyle/>
          <a:p>
            <a:r>
              <a:rPr lang="pt-PT" sz="1200" i="1" dirty="0" err="1">
                <a:latin typeface="Roboto" panose="02000000000000000000" pitchFamily="2" charset="0"/>
                <a:ea typeface="Roboto" panose="02000000000000000000" pitchFamily="2" charset="0"/>
              </a:rPr>
              <a:t>Payload</a:t>
            </a:r>
            <a:r>
              <a:rPr lang="pt-PT" sz="1200" i="1" dirty="0">
                <a:latin typeface="Roboto" panose="02000000000000000000" pitchFamily="2" charset="0"/>
                <a:ea typeface="Roboto" panose="02000000000000000000" pitchFamily="2" charset="0"/>
              </a:rPr>
              <a:t> </a:t>
            </a:r>
            <a:r>
              <a:rPr lang="pt-PT" sz="1200" i="1" dirty="0" err="1">
                <a:latin typeface="Roboto" panose="02000000000000000000" pitchFamily="2" charset="0"/>
                <a:ea typeface="Roboto" panose="02000000000000000000" pitchFamily="2" charset="0"/>
              </a:rPr>
              <a:t>mass</a:t>
            </a:r>
            <a:r>
              <a:rPr lang="pt-PT" sz="1200" i="1" dirty="0">
                <a:latin typeface="Roboto" panose="02000000000000000000" pitchFamily="2" charset="0"/>
                <a:ea typeface="Roboto" panose="02000000000000000000" pitchFamily="2" charset="0"/>
              </a:rPr>
              <a:t> 0 – 5000 Kg</a:t>
            </a:r>
          </a:p>
        </p:txBody>
      </p:sp>
      <p:sp>
        <p:nvSpPr>
          <p:cNvPr id="11" name="TextBox 10">
            <a:extLst>
              <a:ext uri="{FF2B5EF4-FFF2-40B4-BE49-F238E27FC236}">
                <a16:creationId xmlns:a16="http://schemas.microsoft.com/office/drawing/2014/main" id="{99A01522-C92F-AB45-5BBE-0A6818D91122}"/>
              </a:ext>
            </a:extLst>
          </p:cNvPr>
          <p:cNvSpPr txBox="1"/>
          <p:nvPr/>
        </p:nvSpPr>
        <p:spPr>
          <a:xfrm>
            <a:off x="5668343" y="5307901"/>
            <a:ext cx="3595160" cy="276999"/>
          </a:xfrm>
          <a:prstGeom prst="rect">
            <a:avLst/>
          </a:prstGeom>
          <a:noFill/>
        </p:spPr>
        <p:txBody>
          <a:bodyPr wrap="square" rtlCol="0">
            <a:spAutoFit/>
          </a:bodyPr>
          <a:lstStyle/>
          <a:p>
            <a:r>
              <a:rPr lang="pt-PT" sz="1200" i="1" dirty="0" err="1">
                <a:latin typeface="Roboto" panose="02000000000000000000" pitchFamily="2" charset="0"/>
                <a:ea typeface="Roboto" panose="02000000000000000000" pitchFamily="2" charset="0"/>
              </a:rPr>
              <a:t>Payload</a:t>
            </a:r>
            <a:r>
              <a:rPr lang="pt-PT" sz="1200" i="1" dirty="0">
                <a:latin typeface="Roboto" panose="02000000000000000000" pitchFamily="2" charset="0"/>
                <a:ea typeface="Roboto" panose="02000000000000000000" pitchFamily="2" charset="0"/>
              </a:rPr>
              <a:t> </a:t>
            </a:r>
            <a:r>
              <a:rPr lang="pt-PT" sz="1200" i="1" dirty="0" err="1">
                <a:latin typeface="Roboto" panose="02000000000000000000" pitchFamily="2" charset="0"/>
                <a:ea typeface="Roboto" panose="02000000000000000000" pitchFamily="2" charset="0"/>
              </a:rPr>
              <a:t>mass</a:t>
            </a:r>
            <a:r>
              <a:rPr lang="pt-PT" sz="1200" i="1" dirty="0">
                <a:latin typeface="Roboto" panose="02000000000000000000" pitchFamily="2" charset="0"/>
                <a:ea typeface="Roboto" panose="02000000000000000000" pitchFamily="2" charset="0"/>
              </a:rPr>
              <a:t> 5000 – 10000 Kg</a:t>
            </a:r>
          </a:p>
        </p:txBody>
      </p:sp>
      <p:pic>
        <p:nvPicPr>
          <p:cNvPr id="14" name="Picture 13">
            <a:extLst>
              <a:ext uri="{FF2B5EF4-FFF2-40B4-BE49-F238E27FC236}">
                <a16:creationId xmlns:a16="http://schemas.microsoft.com/office/drawing/2014/main" id="{3B0022B1-BCE4-1200-39FA-554BF0A00E36}"/>
              </a:ext>
            </a:extLst>
          </p:cNvPr>
          <p:cNvPicPr>
            <a:picLocks noChangeAspect="1"/>
          </p:cNvPicPr>
          <p:nvPr/>
        </p:nvPicPr>
        <p:blipFill>
          <a:blip r:embed="rId3"/>
          <a:stretch>
            <a:fillRect/>
          </a:stretch>
        </p:blipFill>
        <p:spPr>
          <a:xfrm>
            <a:off x="770011" y="1453065"/>
            <a:ext cx="5753858" cy="2853254"/>
          </a:xfrm>
          <a:prstGeom prst="rect">
            <a:avLst/>
          </a:prstGeom>
          <a:ln>
            <a:solidFill>
              <a:srgbClr val="3A6483"/>
            </a:solidFill>
          </a:ln>
        </p:spPr>
      </p:pic>
      <p:pic>
        <p:nvPicPr>
          <p:cNvPr id="16" name="Picture 15">
            <a:extLst>
              <a:ext uri="{FF2B5EF4-FFF2-40B4-BE49-F238E27FC236}">
                <a16:creationId xmlns:a16="http://schemas.microsoft.com/office/drawing/2014/main" id="{C1C9BE72-A630-7183-D350-A719D5AE844D}"/>
              </a:ext>
            </a:extLst>
          </p:cNvPr>
          <p:cNvPicPr>
            <a:picLocks noChangeAspect="1"/>
          </p:cNvPicPr>
          <p:nvPr/>
        </p:nvPicPr>
        <p:blipFill>
          <a:blip r:embed="rId4"/>
          <a:stretch>
            <a:fillRect/>
          </a:stretch>
        </p:blipFill>
        <p:spPr>
          <a:xfrm>
            <a:off x="5754995" y="2677504"/>
            <a:ext cx="5887255" cy="2630397"/>
          </a:xfrm>
          <a:prstGeom prst="rect">
            <a:avLst/>
          </a:prstGeom>
          <a:ln>
            <a:solidFill>
              <a:srgbClr val="3A6483"/>
            </a:solid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Classification Accuracy</a:t>
            </a:r>
          </a:p>
        </p:txBody>
      </p:sp>
      <p:pic>
        <p:nvPicPr>
          <p:cNvPr id="3" name="Picture 2">
            <a:extLst>
              <a:ext uri="{FF2B5EF4-FFF2-40B4-BE49-F238E27FC236}">
                <a16:creationId xmlns:a16="http://schemas.microsoft.com/office/drawing/2014/main" id="{D5D13362-11D3-E6A9-7C2D-F936F30B78E1}"/>
              </a:ext>
            </a:extLst>
          </p:cNvPr>
          <p:cNvPicPr>
            <a:picLocks noChangeAspect="1"/>
          </p:cNvPicPr>
          <p:nvPr/>
        </p:nvPicPr>
        <p:blipFill>
          <a:blip r:embed="rId3"/>
          <a:stretch>
            <a:fillRect/>
          </a:stretch>
        </p:blipFill>
        <p:spPr>
          <a:xfrm>
            <a:off x="770011" y="1490654"/>
            <a:ext cx="5733804" cy="4621369"/>
          </a:xfrm>
          <a:prstGeom prst="rect">
            <a:avLst/>
          </a:prstGeom>
        </p:spPr>
      </p:pic>
      <p:pic>
        <p:nvPicPr>
          <p:cNvPr id="7" name="Picture 6">
            <a:extLst>
              <a:ext uri="{FF2B5EF4-FFF2-40B4-BE49-F238E27FC236}">
                <a16:creationId xmlns:a16="http://schemas.microsoft.com/office/drawing/2014/main" id="{AFB43EE8-E45B-130E-5D33-DCDE97861FEF}"/>
              </a:ext>
            </a:extLst>
          </p:cNvPr>
          <p:cNvPicPr>
            <a:picLocks noChangeAspect="1"/>
          </p:cNvPicPr>
          <p:nvPr/>
        </p:nvPicPr>
        <p:blipFill>
          <a:blip r:embed="rId4"/>
          <a:stretch>
            <a:fillRect/>
          </a:stretch>
        </p:blipFill>
        <p:spPr>
          <a:xfrm>
            <a:off x="6593867" y="2798458"/>
            <a:ext cx="5168145" cy="1136228"/>
          </a:xfrm>
          <a:prstGeom prst="rect">
            <a:avLst/>
          </a:prstGeom>
        </p:spPr>
      </p:pic>
      <p:pic>
        <p:nvPicPr>
          <p:cNvPr id="10" name="Picture 9">
            <a:extLst>
              <a:ext uri="{FF2B5EF4-FFF2-40B4-BE49-F238E27FC236}">
                <a16:creationId xmlns:a16="http://schemas.microsoft.com/office/drawing/2014/main" id="{FF9A477F-1559-743B-0878-5225FD48E277}"/>
              </a:ext>
            </a:extLst>
          </p:cNvPr>
          <p:cNvPicPr>
            <a:picLocks noChangeAspect="1"/>
          </p:cNvPicPr>
          <p:nvPr/>
        </p:nvPicPr>
        <p:blipFill>
          <a:blip r:embed="rId5"/>
          <a:stretch>
            <a:fillRect/>
          </a:stretch>
        </p:blipFill>
        <p:spPr>
          <a:xfrm>
            <a:off x="6593867" y="1552543"/>
            <a:ext cx="5328956" cy="1136228"/>
          </a:xfrm>
          <a:prstGeom prst="rect">
            <a:avLst/>
          </a:prstGeom>
        </p:spPr>
      </p:pic>
      <p:sp>
        <p:nvSpPr>
          <p:cNvPr id="11" name="TextBox 10">
            <a:extLst>
              <a:ext uri="{FF2B5EF4-FFF2-40B4-BE49-F238E27FC236}">
                <a16:creationId xmlns:a16="http://schemas.microsoft.com/office/drawing/2014/main" id="{3B9EAFC9-C91E-88D7-C8FB-B4EEFDB3CFD4}"/>
              </a:ext>
            </a:extLst>
          </p:cNvPr>
          <p:cNvSpPr txBox="1"/>
          <p:nvPr/>
        </p:nvSpPr>
        <p:spPr>
          <a:xfrm>
            <a:off x="6901543" y="4441371"/>
            <a:ext cx="4520446" cy="1754326"/>
          </a:xfrm>
          <a:prstGeom prst="rect">
            <a:avLst/>
          </a:prstGeom>
          <a:noFill/>
        </p:spPr>
        <p:txBody>
          <a:bodyPr wrap="square" rtlCol="0">
            <a:spAutoFit/>
          </a:bodyPr>
          <a:lstStyle/>
          <a:p>
            <a:r>
              <a:rPr lang="pt-PT" b="1" dirty="0" err="1">
                <a:latin typeface="Roboto" panose="02000000000000000000" pitchFamily="2" charset="0"/>
                <a:ea typeface="Roboto" panose="02000000000000000000" pitchFamily="2" charset="0"/>
              </a:rPr>
              <a:t>Best</a:t>
            </a:r>
            <a:r>
              <a:rPr lang="pt-PT" b="1" dirty="0">
                <a:latin typeface="Roboto" panose="02000000000000000000" pitchFamily="2" charset="0"/>
                <a:ea typeface="Roboto" panose="02000000000000000000" pitchFamily="2" charset="0"/>
              </a:rPr>
              <a:t> </a:t>
            </a:r>
            <a:r>
              <a:rPr lang="pt-PT" b="1" dirty="0" err="1">
                <a:latin typeface="Roboto" panose="02000000000000000000" pitchFamily="2" charset="0"/>
                <a:ea typeface="Roboto" panose="02000000000000000000" pitchFamily="2" charset="0"/>
              </a:rPr>
              <a:t>performing</a:t>
            </a:r>
            <a:r>
              <a:rPr lang="pt-PT" b="1" dirty="0">
                <a:latin typeface="Roboto" panose="02000000000000000000" pitchFamily="2" charset="0"/>
                <a:ea typeface="Roboto" panose="02000000000000000000" pitchFamily="2" charset="0"/>
              </a:rPr>
              <a:t> </a:t>
            </a:r>
            <a:r>
              <a:rPr lang="pt-PT" b="1" dirty="0" err="1">
                <a:latin typeface="Roboto" panose="02000000000000000000" pitchFamily="2" charset="0"/>
                <a:ea typeface="Roboto" panose="02000000000000000000" pitchFamily="2" charset="0"/>
              </a:rPr>
              <a:t>models</a:t>
            </a:r>
            <a:r>
              <a:rPr lang="pt-PT" b="1" dirty="0">
                <a:latin typeface="Roboto" panose="02000000000000000000" pitchFamily="2" charset="0"/>
                <a:ea typeface="Roboto" panose="02000000000000000000" pitchFamily="2" charset="0"/>
              </a:rPr>
              <a:t> </a:t>
            </a:r>
            <a:r>
              <a:rPr lang="pt-PT" b="1" dirty="0" err="1">
                <a:latin typeface="Roboto" panose="02000000000000000000" pitchFamily="2" charset="0"/>
                <a:ea typeface="Roboto" panose="02000000000000000000" pitchFamily="2" charset="0"/>
              </a:rPr>
              <a:t>with</a:t>
            </a:r>
            <a:r>
              <a:rPr lang="pt-PT" b="1" dirty="0">
                <a:latin typeface="Roboto" panose="02000000000000000000" pitchFamily="2" charset="0"/>
                <a:ea typeface="Roboto" panose="02000000000000000000" pitchFamily="2" charset="0"/>
              </a:rPr>
              <a:t> similar </a:t>
            </a:r>
            <a:r>
              <a:rPr lang="pt-PT" b="1" dirty="0" err="1">
                <a:latin typeface="Roboto" panose="02000000000000000000" pitchFamily="2" charset="0"/>
                <a:ea typeface="Roboto" panose="02000000000000000000" pitchFamily="2" charset="0"/>
              </a:rPr>
              <a:t>accuracy</a:t>
            </a:r>
            <a:r>
              <a:rPr lang="pt-PT" b="1" dirty="0">
                <a:latin typeface="Roboto" panose="02000000000000000000" pitchFamily="2" charset="0"/>
                <a:ea typeface="Roboto" panose="02000000000000000000" pitchFamily="2" charset="0"/>
              </a:rPr>
              <a:t> </a:t>
            </a:r>
            <a:r>
              <a:rPr lang="pt-PT" b="1" dirty="0" err="1">
                <a:latin typeface="Roboto" panose="02000000000000000000" pitchFamily="2" charset="0"/>
                <a:ea typeface="Roboto" panose="02000000000000000000" pitchFamily="2" charset="0"/>
              </a:rPr>
              <a:t>of</a:t>
            </a:r>
            <a:r>
              <a:rPr lang="pt-PT" b="1" dirty="0">
                <a:latin typeface="Roboto" panose="02000000000000000000" pitchFamily="2" charset="0"/>
                <a:ea typeface="Roboto" panose="02000000000000000000" pitchFamily="2" charset="0"/>
              </a:rPr>
              <a:t> 83,3%</a:t>
            </a:r>
          </a:p>
          <a:p>
            <a:endParaRPr lang="pt-PT" b="1"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r>
              <a:rPr lang="pt-PT" dirty="0" err="1">
                <a:latin typeface="Roboto" panose="02000000000000000000" pitchFamily="2" charset="0"/>
                <a:ea typeface="Roboto" panose="02000000000000000000" pitchFamily="2" charset="0"/>
              </a:rPr>
              <a:t>Logistic</a:t>
            </a:r>
            <a:r>
              <a:rPr lang="pt-PT" dirty="0">
                <a:latin typeface="Roboto" panose="02000000000000000000" pitchFamily="2" charset="0"/>
                <a:ea typeface="Roboto" panose="02000000000000000000" pitchFamily="2" charset="0"/>
              </a:rPr>
              <a:t> </a:t>
            </a:r>
            <a:r>
              <a:rPr lang="pt-PT" dirty="0" err="1">
                <a:latin typeface="Roboto" panose="02000000000000000000" pitchFamily="2" charset="0"/>
                <a:ea typeface="Roboto" panose="02000000000000000000" pitchFamily="2" charset="0"/>
              </a:rPr>
              <a:t>Regression</a:t>
            </a:r>
            <a:endParaRPr lang="pt-PT"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r>
              <a:rPr lang="pt-PT" dirty="0">
                <a:latin typeface="Roboto" panose="02000000000000000000" pitchFamily="2" charset="0"/>
                <a:ea typeface="Roboto" panose="02000000000000000000" pitchFamily="2" charset="0"/>
              </a:rPr>
              <a:t>SVM</a:t>
            </a:r>
          </a:p>
          <a:p>
            <a:pPr marL="742950" lvl="1" indent="-285750">
              <a:buFont typeface="Arial" panose="020B0604020202020204" pitchFamily="34" charset="0"/>
              <a:buChar char="•"/>
            </a:pPr>
            <a:r>
              <a:rPr lang="pt-PT" dirty="0">
                <a:latin typeface="Roboto" panose="02000000000000000000" pitchFamily="2" charset="0"/>
                <a:ea typeface="Roboto" panose="02000000000000000000" pitchFamily="2" charset="0"/>
              </a:rPr>
              <a:t>KNN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Roboto Black" panose="02000000000000000000" pitchFamily="2" charset="0"/>
                <a:ea typeface="Roboto Black" panose="02000000000000000000" pitchFamily="2" charset="0"/>
              </a:rPr>
              <a:t>Confusion Matrix</a:t>
            </a:r>
          </a:p>
        </p:txBody>
      </p:sp>
      <p:pic>
        <p:nvPicPr>
          <p:cNvPr id="3" name="Picture 2">
            <a:extLst>
              <a:ext uri="{FF2B5EF4-FFF2-40B4-BE49-F238E27FC236}">
                <a16:creationId xmlns:a16="http://schemas.microsoft.com/office/drawing/2014/main" id="{CD35F205-6791-CCD8-589E-1A29F1A721B3}"/>
              </a:ext>
            </a:extLst>
          </p:cNvPr>
          <p:cNvPicPr>
            <a:picLocks noChangeAspect="1"/>
          </p:cNvPicPr>
          <p:nvPr/>
        </p:nvPicPr>
        <p:blipFill>
          <a:blip r:embed="rId3"/>
          <a:stretch>
            <a:fillRect/>
          </a:stretch>
        </p:blipFill>
        <p:spPr>
          <a:xfrm>
            <a:off x="265870" y="1422851"/>
            <a:ext cx="3814284" cy="3127378"/>
          </a:xfrm>
          <a:prstGeom prst="rect">
            <a:avLst/>
          </a:prstGeom>
        </p:spPr>
      </p:pic>
      <p:sp>
        <p:nvSpPr>
          <p:cNvPr id="6" name="TextBox 5">
            <a:extLst>
              <a:ext uri="{FF2B5EF4-FFF2-40B4-BE49-F238E27FC236}">
                <a16:creationId xmlns:a16="http://schemas.microsoft.com/office/drawing/2014/main" id="{1AD64F9F-BA80-16BD-AE00-BD7607AFD1C7}"/>
              </a:ext>
            </a:extLst>
          </p:cNvPr>
          <p:cNvSpPr txBox="1"/>
          <p:nvPr/>
        </p:nvSpPr>
        <p:spPr>
          <a:xfrm>
            <a:off x="179925" y="4516049"/>
            <a:ext cx="2090057" cy="276999"/>
          </a:xfrm>
          <a:prstGeom prst="rect">
            <a:avLst/>
          </a:prstGeom>
          <a:noFill/>
        </p:spPr>
        <p:txBody>
          <a:bodyPr wrap="square" rtlCol="0">
            <a:spAutoFit/>
          </a:bodyPr>
          <a:lstStyle/>
          <a:p>
            <a:r>
              <a:rPr lang="pt-PT" sz="1200" b="1" dirty="0" err="1">
                <a:latin typeface="Roboto" panose="02000000000000000000" pitchFamily="2" charset="0"/>
                <a:ea typeface="Roboto" panose="02000000000000000000" pitchFamily="2" charset="0"/>
              </a:rPr>
              <a:t>Logistic</a:t>
            </a:r>
            <a:r>
              <a:rPr lang="pt-PT" sz="1200" b="1" dirty="0">
                <a:latin typeface="Roboto" panose="02000000000000000000" pitchFamily="2" charset="0"/>
                <a:ea typeface="Roboto" panose="02000000000000000000" pitchFamily="2" charset="0"/>
              </a:rPr>
              <a:t> </a:t>
            </a:r>
            <a:r>
              <a:rPr lang="pt-PT" sz="1200" b="1" dirty="0" err="1">
                <a:latin typeface="Roboto" panose="02000000000000000000" pitchFamily="2" charset="0"/>
                <a:ea typeface="Roboto" panose="02000000000000000000" pitchFamily="2" charset="0"/>
              </a:rPr>
              <a:t>Regression</a:t>
            </a:r>
            <a:endParaRPr lang="pt-PT" sz="1200" b="1"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4EE52E91-20EF-666B-85D1-E1C143A04F86}"/>
              </a:ext>
            </a:extLst>
          </p:cNvPr>
          <p:cNvPicPr>
            <a:picLocks noChangeAspect="1"/>
          </p:cNvPicPr>
          <p:nvPr/>
        </p:nvPicPr>
        <p:blipFill>
          <a:blip r:embed="rId4"/>
          <a:stretch>
            <a:fillRect/>
          </a:stretch>
        </p:blipFill>
        <p:spPr>
          <a:xfrm>
            <a:off x="4388986" y="1405250"/>
            <a:ext cx="3697693" cy="3162580"/>
          </a:xfrm>
          <a:prstGeom prst="rect">
            <a:avLst/>
          </a:prstGeom>
        </p:spPr>
      </p:pic>
      <p:sp>
        <p:nvSpPr>
          <p:cNvPr id="10" name="TextBox 9">
            <a:extLst>
              <a:ext uri="{FF2B5EF4-FFF2-40B4-BE49-F238E27FC236}">
                <a16:creationId xmlns:a16="http://schemas.microsoft.com/office/drawing/2014/main" id="{32A26C30-054A-3A04-8FE0-640DF89D7DFB}"/>
              </a:ext>
            </a:extLst>
          </p:cNvPr>
          <p:cNvSpPr txBox="1"/>
          <p:nvPr/>
        </p:nvSpPr>
        <p:spPr>
          <a:xfrm>
            <a:off x="4318106" y="4567830"/>
            <a:ext cx="2090057" cy="276999"/>
          </a:xfrm>
          <a:prstGeom prst="rect">
            <a:avLst/>
          </a:prstGeom>
          <a:noFill/>
        </p:spPr>
        <p:txBody>
          <a:bodyPr wrap="square" rtlCol="0">
            <a:spAutoFit/>
          </a:bodyPr>
          <a:lstStyle>
            <a:defPPr>
              <a:defRPr lang="en-US"/>
            </a:defPPr>
            <a:lvl1pPr>
              <a:defRPr sz="1200">
                <a:latin typeface="Roboto" panose="02000000000000000000" pitchFamily="2" charset="0"/>
                <a:ea typeface="Roboto" panose="02000000000000000000" pitchFamily="2" charset="0"/>
              </a:defRPr>
            </a:lvl1pPr>
          </a:lstStyle>
          <a:p>
            <a:r>
              <a:rPr lang="pt-PT" b="1" dirty="0"/>
              <a:t>SVM</a:t>
            </a:r>
          </a:p>
        </p:txBody>
      </p:sp>
      <p:pic>
        <p:nvPicPr>
          <p:cNvPr id="12" name="Picture 11">
            <a:extLst>
              <a:ext uri="{FF2B5EF4-FFF2-40B4-BE49-F238E27FC236}">
                <a16:creationId xmlns:a16="http://schemas.microsoft.com/office/drawing/2014/main" id="{DBE24EFF-09B2-967F-A18F-D3055BFA8447}"/>
              </a:ext>
            </a:extLst>
          </p:cNvPr>
          <p:cNvPicPr>
            <a:picLocks noChangeAspect="1"/>
          </p:cNvPicPr>
          <p:nvPr/>
        </p:nvPicPr>
        <p:blipFill>
          <a:blip r:embed="rId5"/>
          <a:stretch>
            <a:fillRect/>
          </a:stretch>
        </p:blipFill>
        <p:spPr>
          <a:xfrm>
            <a:off x="8370342" y="1439430"/>
            <a:ext cx="3686048" cy="3128400"/>
          </a:xfrm>
          <a:prstGeom prst="rect">
            <a:avLst/>
          </a:prstGeom>
        </p:spPr>
      </p:pic>
      <p:sp>
        <p:nvSpPr>
          <p:cNvPr id="13" name="TextBox 12">
            <a:extLst>
              <a:ext uri="{FF2B5EF4-FFF2-40B4-BE49-F238E27FC236}">
                <a16:creationId xmlns:a16="http://schemas.microsoft.com/office/drawing/2014/main" id="{9AE1D75D-4718-DC1C-E456-2140D3315DFA}"/>
              </a:ext>
            </a:extLst>
          </p:cNvPr>
          <p:cNvSpPr txBox="1"/>
          <p:nvPr/>
        </p:nvSpPr>
        <p:spPr>
          <a:xfrm>
            <a:off x="8294142" y="4587297"/>
            <a:ext cx="2090057" cy="276999"/>
          </a:xfrm>
          <a:prstGeom prst="rect">
            <a:avLst/>
          </a:prstGeom>
          <a:noFill/>
        </p:spPr>
        <p:txBody>
          <a:bodyPr wrap="square" rtlCol="0">
            <a:spAutoFit/>
          </a:bodyPr>
          <a:lstStyle>
            <a:defPPr>
              <a:defRPr lang="en-US"/>
            </a:defPPr>
            <a:lvl1pPr>
              <a:defRPr sz="1200">
                <a:latin typeface="Roboto" panose="02000000000000000000" pitchFamily="2" charset="0"/>
                <a:ea typeface="Roboto" panose="02000000000000000000" pitchFamily="2" charset="0"/>
              </a:defRPr>
            </a:lvl1pPr>
          </a:lstStyle>
          <a:p>
            <a:r>
              <a:rPr lang="pt-PT" b="1" dirty="0"/>
              <a:t>KNN</a:t>
            </a:r>
          </a:p>
        </p:txBody>
      </p:sp>
      <p:sp>
        <p:nvSpPr>
          <p:cNvPr id="15" name="TextBox 14">
            <a:extLst>
              <a:ext uri="{FF2B5EF4-FFF2-40B4-BE49-F238E27FC236}">
                <a16:creationId xmlns:a16="http://schemas.microsoft.com/office/drawing/2014/main" id="{A400847A-C5F3-E63A-A1F9-DF30CF751669}"/>
              </a:ext>
            </a:extLst>
          </p:cNvPr>
          <p:cNvSpPr txBox="1"/>
          <p:nvPr/>
        </p:nvSpPr>
        <p:spPr>
          <a:xfrm>
            <a:off x="385614" y="5457891"/>
            <a:ext cx="10424422" cy="923330"/>
          </a:xfrm>
          <a:prstGeom prst="rect">
            <a:avLst/>
          </a:prstGeom>
          <a:noFill/>
        </p:spPr>
        <p:txBody>
          <a:bodyPr wrap="square">
            <a:spAutoFit/>
          </a:bodyPr>
          <a:lstStyle/>
          <a:p>
            <a:pPr algn="just"/>
            <a:r>
              <a:rPr lang="en-US" dirty="0">
                <a:latin typeface="Roboto" panose="02000000000000000000" pitchFamily="2" charset="0"/>
                <a:ea typeface="Roboto" panose="02000000000000000000" pitchFamily="2" charset="0"/>
              </a:rPr>
              <a:t>We achieved a high accuracy with 15 out of 18 observations correctly classified (83.33%). The model displayed robust performance in correctly identifying successful rocket landings (True Positive = 12) while making a few misclassifications for unsuccessful landings (False Positive = 3).</a:t>
            </a:r>
            <a:endParaRPr lang="pt-PT" dirty="0">
              <a:latin typeface="Roboto" panose="02000000000000000000" pitchFamily="2" charset="0"/>
              <a:ea typeface="Roboto"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875054"/>
            <a:ext cx="10594675" cy="4150519"/>
          </a:xfrm>
          <a:prstGeom prst="rect">
            <a:avLst/>
          </a:prstGeom>
        </p:spPr>
        <p:txBody>
          <a:bodyPr>
            <a:normAutofit/>
          </a:bodyPr>
          <a:lstStyle/>
          <a:p>
            <a:pPr algn="just">
              <a:lnSpc>
                <a:spcPct val="150000"/>
              </a:lnSpc>
              <a:spcBef>
                <a:spcPts val="1400"/>
              </a:spcBef>
            </a:pPr>
            <a:r>
              <a:rPr lang="en-US" sz="1800" dirty="0">
                <a:solidFill>
                  <a:schemeClr val="accent3">
                    <a:lumMod val="25000"/>
                  </a:schemeClr>
                </a:solidFill>
                <a:latin typeface="Roboto" panose="02000000000000000000" pitchFamily="2" charset="0"/>
                <a:ea typeface="Roboto" panose="02000000000000000000" pitchFamily="2" charset="0"/>
              </a:rPr>
              <a:t>The success rates for SpaceX launches are proportional to the number of years they have been conducting launches.</a:t>
            </a:r>
          </a:p>
          <a:p>
            <a:pPr algn="just">
              <a:lnSpc>
                <a:spcPct val="150000"/>
              </a:lnSpc>
              <a:spcBef>
                <a:spcPts val="1400"/>
              </a:spcBef>
            </a:pPr>
            <a:r>
              <a:rPr lang="en-US" sz="1800" dirty="0">
                <a:solidFill>
                  <a:schemeClr val="accent3">
                    <a:lumMod val="25000"/>
                  </a:schemeClr>
                </a:solidFill>
                <a:latin typeface="Roboto" panose="02000000000000000000" pitchFamily="2" charset="0"/>
                <a:ea typeface="Roboto" panose="02000000000000000000" pitchFamily="2" charset="0"/>
              </a:rPr>
              <a:t>Orbits, such as ES-L1, GEO, HEO, SSO, and VLEO, exhibit higher success rates in SpaceX launches.</a:t>
            </a:r>
          </a:p>
          <a:p>
            <a:pPr algn="just">
              <a:lnSpc>
                <a:spcPct val="150000"/>
              </a:lnSpc>
              <a:spcBef>
                <a:spcPts val="1400"/>
              </a:spcBef>
            </a:pPr>
            <a:r>
              <a:rPr lang="en-US" sz="1800" dirty="0">
                <a:solidFill>
                  <a:schemeClr val="accent3">
                    <a:lumMod val="25000"/>
                  </a:schemeClr>
                </a:solidFill>
                <a:latin typeface="Roboto" panose="02000000000000000000" pitchFamily="2" charset="0"/>
                <a:ea typeface="Roboto" panose="02000000000000000000" pitchFamily="2" charset="0"/>
              </a:rPr>
              <a:t>KSC LC 39A stands out as the site with the highest number of successful launches</a:t>
            </a:r>
          </a:p>
          <a:p>
            <a:pPr algn="just">
              <a:lnSpc>
                <a:spcPct val="150000"/>
              </a:lnSpc>
              <a:spcBef>
                <a:spcPts val="1400"/>
              </a:spcBef>
            </a:pPr>
            <a:r>
              <a:rPr lang="en-US" sz="1800" dirty="0">
                <a:solidFill>
                  <a:schemeClr val="accent3">
                    <a:lumMod val="25000"/>
                  </a:schemeClr>
                </a:solidFill>
                <a:latin typeface="Roboto" panose="02000000000000000000" pitchFamily="2" charset="0"/>
                <a:ea typeface="Roboto" panose="02000000000000000000" pitchFamily="2" charset="0"/>
              </a:rPr>
              <a:t>Lighter payloads tend to have a higher success rate, leading to more successful launches</a:t>
            </a:r>
          </a:p>
          <a:p>
            <a:pPr algn="just">
              <a:lnSpc>
                <a:spcPct val="150000"/>
              </a:lnSpc>
              <a:spcBef>
                <a:spcPts val="1400"/>
              </a:spcBef>
            </a:pPr>
            <a:r>
              <a:rPr lang="en-US" sz="1800" dirty="0">
                <a:solidFill>
                  <a:schemeClr val="accent3">
                    <a:lumMod val="25000"/>
                  </a:schemeClr>
                </a:solidFill>
                <a:latin typeface="Roboto" panose="02000000000000000000" pitchFamily="2" charset="0"/>
                <a:ea typeface="Roboto" panose="02000000000000000000" pitchFamily="2" charset="0"/>
              </a:rPr>
              <a:t>Logistic regression, SVM, and KNN machine learning algorithms demonstrate to have the best accuracy when applied to the SpaceX dataset.</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Conclusions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5</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rgbClr val="0B49CB"/>
                </a:solidFill>
                <a:latin typeface="Roboto Black" panose="020B0604020202020204" pitchFamily="2" charset="0"/>
                <a:ea typeface="Roboto Black" panose="020B0604020202020204" pitchFamily="2" charset="0"/>
                <a:cs typeface="IBM Plex Mono SemiBold" panose="020B0709050203000203" pitchFamily="49" charset="0"/>
              </a:defRPr>
            </a:lvl1pPr>
          </a:lstStyle>
          <a:p>
            <a:r>
              <a:rPr lang="en-US" sz="2900" dirty="0"/>
              <a:t>Introduction</a:t>
            </a:r>
          </a:p>
        </p:txBody>
      </p:sp>
      <p:sp>
        <p:nvSpPr>
          <p:cNvPr id="3" name="TextBox 2">
            <a:extLst>
              <a:ext uri="{FF2B5EF4-FFF2-40B4-BE49-F238E27FC236}">
                <a16:creationId xmlns:a16="http://schemas.microsoft.com/office/drawing/2014/main" id="{B439D74A-F6F6-1B57-E46E-A32A8DBADCFD}"/>
              </a:ext>
            </a:extLst>
          </p:cNvPr>
          <p:cNvSpPr txBox="1"/>
          <p:nvPr/>
        </p:nvSpPr>
        <p:spPr>
          <a:xfrm>
            <a:off x="805112" y="1627724"/>
            <a:ext cx="6096000" cy="369332"/>
          </a:xfrm>
          <a:prstGeom prst="rect">
            <a:avLst/>
          </a:prstGeom>
          <a:noFill/>
        </p:spPr>
        <p:txBody>
          <a:bodyPr wrap="square">
            <a:spAutoFit/>
          </a:bodyPr>
          <a:lstStyle/>
          <a:p>
            <a:r>
              <a:rPr lang="en-US" b="1" i="0" dirty="0">
                <a:effectLst/>
                <a:latin typeface="Roboto" panose="02000000000000000000" pitchFamily="2" charset="0"/>
                <a:ea typeface="Roboto" panose="02000000000000000000" pitchFamily="2" charset="0"/>
              </a:rPr>
              <a:t>Predicting Falcon 9 First Stage Landing Success</a:t>
            </a:r>
            <a:endParaRPr lang="pt-PT"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EA99E17A-7CD2-D375-2C7F-609B31D31E80}"/>
              </a:ext>
            </a:extLst>
          </p:cNvPr>
          <p:cNvSpPr txBox="1"/>
          <p:nvPr/>
        </p:nvSpPr>
        <p:spPr>
          <a:xfrm>
            <a:off x="3045125" y="2539692"/>
            <a:ext cx="6096000" cy="1354217"/>
          </a:xfrm>
          <a:prstGeom prst="rect">
            <a:avLst/>
          </a:prstGeom>
          <a:noFill/>
        </p:spPr>
        <p:txBody>
          <a:bodyPr wrap="square">
            <a:spAutoFit/>
          </a:bodyPr>
          <a:lstStyle/>
          <a:p>
            <a:pPr algn="just"/>
            <a:r>
              <a:rPr lang="en-US" sz="1400" b="0" i="0" dirty="0">
                <a:solidFill>
                  <a:schemeClr val="tx1">
                    <a:lumMod val="65000"/>
                    <a:lumOff val="35000"/>
                  </a:schemeClr>
                </a:solidFill>
                <a:effectLst/>
                <a:latin typeface="Roboto" panose="02000000000000000000" pitchFamily="2" charset="0"/>
                <a:ea typeface="Roboto" panose="02000000000000000000" pitchFamily="2" charset="0"/>
              </a:rPr>
              <a:t>One of the </a:t>
            </a:r>
            <a:r>
              <a:rPr lang="en-US" sz="1700" b="1" i="0" dirty="0">
                <a:effectLst/>
                <a:latin typeface="Roboto" panose="02000000000000000000" pitchFamily="2" charset="0"/>
                <a:ea typeface="Roboto" panose="02000000000000000000" pitchFamily="2" charset="0"/>
              </a:rPr>
              <a:t>key innovations introduced by SpaceX</a:t>
            </a:r>
            <a:r>
              <a:rPr lang="en-US" sz="1400" b="0" i="0" dirty="0">
                <a:solidFill>
                  <a:schemeClr val="tx1">
                    <a:lumMod val="65000"/>
                    <a:lumOff val="35000"/>
                  </a:schemeClr>
                </a:solidFill>
                <a:effectLst/>
                <a:latin typeface="Roboto" panose="02000000000000000000" pitchFamily="2" charset="0"/>
                <a:ea typeface="Roboto" panose="02000000000000000000" pitchFamily="2" charset="0"/>
              </a:rPr>
              <a:t> is the </a:t>
            </a:r>
            <a:r>
              <a:rPr lang="en-US" sz="1700" b="1" i="0" dirty="0">
                <a:effectLst/>
                <a:latin typeface="Roboto" panose="02000000000000000000" pitchFamily="2" charset="0"/>
                <a:ea typeface="Roboto" panose="02000000000000000000" pitchFamily="2" charset="0"/>
              </a:rPr>
              <a:t>reusable rocket </a:t>
            </a:r>
            <a:r>
              <a:rPr lang="en-US" sz="1400" b="0" i="0" dirty="0">
                <a:solidFill>
                  <a:schemeClr val="tx1">
                    <a:lumMod val="65000"/>
                    <a:lumOff val="35000"/>
                  </a:schemeClr>
                </a:solidFill>
                <a:effectLst/>
                <a:latin typeface="Roboto" panose="02000000000000000000" pitchFamily="2" charset="0"/>
                <a:ea typeface="Roboto" panose="02000000000000000000" pitchFamily="2" charset="0"/>
              </a:rPr>
              <a:t>technology, particularly exemplified by the Falcon 9 rocket. By reusing the first stage of the Falcon 9 rocket, SpaceX has been able to drastically </a:t>
            </a:r>
            <a:r>
              <a:rPr lang="en-US" sz="1700" b="1" i="0" dirty="0">
                <a:effectLst/>
                <a:latin typeface="Roboto" panose="02000000000000000000" pitchFamily="2" charset="0"/>
                <a:ea typeface="Roboto" panose="02000000000000000000" pitchFamily="2" charset="0"/>
              </a:rPr>
              <a:t>reduce the cost</a:t>
            </a:r>
            <a:r>
              <a:rPr lang="en-US" sz="1400" b="0" i="0" dirty="0">
                <a:effectLst/>
                <a:latin typeface="Roboto" panose="02000000000000000000" pitchFamily="2" charset="0"/>
                <a:ea typeface="Roboto" panose="02000000000000000000" pitchFamily="2" charset="0"/>
              </a:rPr>
              <a:t> </a:t>
            </a:r>
            <a:r>
              <a:rPr lang="en-US" sz="1400" b="0" i="0" dirty="0">
                <a:solidFill>
                  <a:schemeClr val="tx1">
                    <a:lumMod val="65000"/>
                    <a:lumOff val="35000"/>
                  </a:schemeClr>
                </a:solidFill>
                <a:effectLst/>
                <a:latin typeface="Roboto" panose="02000000000000000000" pitchFamily="2" charset="0"/>
                <a:ea typeface="Roboto" panose="02000000000000000000" pitchFamily="2" charset="0"/>
              </a:rPr>
              <a:t>of launching payloads into space, making space missions </a:t>
            </a:r>
            <a:r>
              <a:rPr lang="en-US" sz="1700" b="1" i="0" dirty="0">
                <a:effectLst/>
                <a:latin typeface="Roboto" panose="02000000000000000000" pitchFamily="2" charset="0"/>
                <a:ea typeface="Roboto" panose="02000000000000000000" pitchFamily="2" charset="0"/>
              </a:rPr>
              <a:t>more accessible</a:t>
            </a:r>
            <a:r>
              <a:rPr lang="en-US" sz="1400" b="0" i="0" dirty="0">
                <a:solidFill>
                  <a:schemeClr val="tx1">
                    <a:lumMod val="65000"/>
                    <a:lumOff val="35000"/>
                  </a:schemeClr>
                </a:solidFill>
                <a:effectLst/>
                <a:latin typeface="Roboto" panose="02000000000000000000" pitchFamily="2" charset="0"/>
                <a:ea typeface="Roboto" panose="02000000000000000000" pitchFamily="2" charset="0"/>
              </a:rPr>
              <a:t> and </a:t>
            </a:r>
            <a:r>
              <a:rPr lang="en-US" sz="1700" b="1" i="0" dirty="0">
                <a:effectLst/>
                <a:latin typeface="Roboto" panose="02000000000000000000" pitchFamily="2" charset="0"/>
                <a:ea typeface="Roboto" panose="02000000000000000000" pitchFamily="2" charset="0"/>
              </a:rPr>
              <a:t>cost-effective.</a:t>
            </a:r>
            <a:endParaRPr lang="pt-PT" sz="1700" b="1"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E511CC9A-33D2-3D1C-FE0D-A3A99C729DD6}"/>
              </a:ext>
            </a:extLst>
          </p:cNvPr>
          <p:cNvSpPr txBox="1"/>
          <p:nvPr/>
        </p:nvSpPr>
        <p:spPr>
          <a:xfrm>
            <a:off x="3045125" y="4707056"/>
            <a:ext cx="6096000" cy="1046440"/>
          </a:xfrm>
          <a:prstGeom prst="rect">
            <a:avLst/>
          </a:prstGeom>
          <a:noFill/>
        </p:spPr>
        <p:txBody>
          <a:bodyPr wrap="square">
            <a:spAutoFit/>
          </a:bodyPr>
          <a:lstStyle>
            <a:defPPr>
              <a:defRPr lang="en-US"/>
            </a:defPPr>
            <a:lvl1pPr algn="just">
              <a:defRPr sz="1400" b="0" i="0">
                <a:solidFill>
                  <a:schemeClr val="tx1">
                    <a:lumMod val="65000"/>
                    <a:lumOff val="35000"/>
                  </a:schemeClr>
                </a:solidFill>
                <a:effectLst/>
                <a:latin typeface="Roboto" panose="02000000000000000000" pitchFamily="2" charset="0"/>
                <a:ea typeface="Roboto" panose="02000000000000000000" pitchFamily="2" charset="0"/>
              </a:defRPr>
            </a:lvl1pPr>
          </a:lstStyle>
          <a:p>
            <a:r>
              <a:rPr lang="en-US" dirty="0"/>
              <a:t>The main objective of this data science project is to </a:t>
            </a:r>
            <a:r>
              <a:rPr lang="en-US" sz="1700" b="1" dirty="0">
                <a:solidFill>
                  <a:schemeClr val="tx1"/>
                </a:solidFill>
              </a:rPr>
              <a:t>build a predictive model</a:t>
            </a:r>
            <a:r>
              <a:rPr lang="en-US" dirty="0"/>
              <a:t> that can determine the likelihood of the Falcon 9 first stage landing successfully during rocket launches and this determine the cost of a launch.	</a:t>
            </a:r>
            <a:endParaRPr lang="pt-PT" dirty="0"/>
          </a:p>
        </p:txBody>
      </p:sp>
      <p:pic>
        <p:nvPicPr>
          <p:cNvPr id="13" name="Graphic 12" descr="Rocket with solid fill">
            <a:extLst>
              <a:ext uri="{FF2B5EF4-FFF2-40B4-BE49-F238E27FC236}">
                <a16:creationId xmlns:a16="http://schemas.microsoft.com/office/drawing/2014/main" id="{EB15C928-E9BF-12FB-EE67-0E0580EBD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0982" y="81450"/>
            <a:ext cx="914400" cy="914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b="1" dirty="0">
                <a:solidFill>
                  <a:srgbClr val="0B49CB"/>
                </a:solidFill>
                <a:latin typeface="Roboto" panose="02000000000000000000" pitchFamily="2" charset="0"/>
                <a:ea typeface="Roboto" panose="02000000000000000000" pitchFamily="2" charset="0"/>
              </a:rPr>
              <a:t>Executive Summary</a:t>
            </a:r>
          </a:p>
          <a:p>
            <a:pPr>
              <a:lnSpc>
                <a:spcPct val="120000"/>
              </a:lnSpc>
              <a:spcBef>
                <a:spcPts val="1400"/>
              </a:spcBef>
              <a:buBlip>
                <a:blip r:embed="rId4">
                  <a:extLst>
                    <a:ext uri="{96DAC541-7B7A-43D3-8B79-37D633B846F1}">
                      <asvg:svgBlip xmlns:asvg="http://schemas.microsoft.com/office/drawing/2016/SVG/main" r:embed="rId5"/>
                    </a:ext>
                  </a:extLst>
                </a:blip>
              </a:buBlip>
            </a:pPr>
            <a:r>
              <a:rPr lang="en-US" sz="8800" b="1" dirty="0">
                <a:solidFill>
                  <a:schemeClr val="accent3">
                    <a:lumMod val="25000"/>
                  </a:schemeClr>
                </a:solidFill>
                <a:latin typeface="Roboto" panose="02000000000000000000" pitchFamily="2" charset="0"/>
                <a:ea typeface="Roboto" panose="02000000000000000000" pitchFamily="2" charset="0"/>
              </a:rPr>
              <a:t>Data collection methodology:</a:t>
            </a:r>
          </a:p>
          <a:p>
            <a:pPr lvl="1">
              <a:lnSpc>
                <a:spcPct val="120000"/>
              </a:lnSpc>
              <a:spcBef>
                <a:spcPts val="1400"/>
              </a:spcBef>
              <a:buBlip>
                <a:blip r:embed="rId4">
                  <a:extLst>
                    <a:ext uri="{96DAC541-7B7A-43D3-8B79-37D633B846F1}">
                      <asvg:svgBlip xmlns:asvg="http://schemas.microsoft.com/office/drawing/2016/SVG/main" r:embed="rId5"/>
                    </a:ext>
                  </a:extLst>
                </a:blip>
              </a:buBlip>
            </a:pPr>
            <a:r>
              <a:rPr lang="en-US" sz="6400" dirty="0">
                <a:solidFill>
                  <a:schemeClr val="bg1">
                    <a:lumMod val="50000"/>
                  </a:schemeClr>
                </a:solidFill>
                <a:latin typeface="Roboto" panose="02000000000000000000" pitchFamily="2" charset="0"/>
                <a:ea typeface="Roboto" panose="02000000000000000000" pitchFamily="2" charset="0"/>
              </a:rPr>
              <a:t>SpaceX API </a:t>
            </a:r>
          </a:p>
          <a:p>
            <a:pPr lvl="1">
              <a:lnSpc>
                <a:spcPct val="120000"/>
              </a:lnSpc>
              <a:spcBef>
                <a:spcPts val="1400"/>
              </a:spcBef>
              <a:buBlip>
                <a:blip r:embed="rId4">
                  <a:extLst>
                    <a:ext uri="{96DAC541-7B7A-43D3-8B79-37D633B846F1}">
                      <asvg:svgBlip xmlns:asvg="http://schemas.microsoft.com/office/drawing/2016/SVG/main" r:embed="rId5"/>
                    </a:ext>
                  </a:extLst>
                </a:blip>
              </a:buBlip>
            </a:pPr>
            <a:r>
              <a:rPr lang="en-US" sz="6400" dirty="0">
                <a:solidFill>
                  <a:schemeClr val="bg1">
                    <a:lumMod val="50000"/>
                  </a:schemeClr>
                </a:solidFill>
                <a:latin typeface="Roboto" panose="02000000000000000000" pitchFamily="2" charset="0"/>
                <a:ea typeface="Roboto" panose="02000000000000000000" pitchFamily="2" charset="0"/>
              </a:rPr>
              <a:t>Web scraping from Wikipedia</a:t>
            </a:r>
          </a:p>
          <a:p>
            <a:pPr>
              <a:lnSpc>
                <a:spcPct val="120000"/>
              </a:lnSpc>
              <a:spcBef>
                <a:spcPts val="1400"/>
              </a:spcBef>
              <a:buBlip>
                <a:blip r:embed="rId4">
                  <a:extLst>
                    <a:ext uri="{96DAC541-7B7A-43D3-8B79-37D633B846F1}">
                      <asvg:svgBlip xmlns:asvg="http://schemas.microsoft.com/office/drawing/2016/SVG/main" r:embed="rId5"/>
                    </a:ext>
                  </a:extLst>
                </a:blip>
              </a:buBlip>
            </a:pPr>
            <a:r>
              <a:rPr lang="en-US" sz="8800" b="1" dirty="0">
                <a:solidFill>
                  <a:schemeClr val="accent3">
                    <a:lumMod val="25000"/>
                  </a:schemeClr>
                </a:solidFill>
                <a:latin typeface="Roboto" panose="02000000000000000000" pitchFamily="2" charset="0"/>
                <a:ea typeface="Roboto" panose="02000000000000000000" pitchFamily="2" charset="0"/>
              </a:rPr>
              <a:t>Perform data wrangling</a:t>
            </a:r>
          </a:p>
          <a:p>
            <a:pPr lvl="1">
              <a:lnSpc>
                <a:spcPct val="120000"/>
              </a:lnSpc>
              <a:spcBef>
                <a:spcPts val="1400"/>
              </a:spcBef>
              <a:buBlip>
                <a:blip r:embed="rId4">
                  <a:extLst>
                    <a:ext uri="{96DAC541-7B7A-43D3-8B79-37D633B846F1}">
                      <asvg:svgBlip xmlns:asvg="http://schemas.microsoft.com/office/drawing/2016/SVG/main" r:embed="rId5"/>
                    </a:ext>
                  </a:extLst>
                </a:blip>
              </a:buBlip>
            </a:pPr>
            <a:r>
              <a:rPr lang="en-US" sz="6400" dirty="0">
                <a:solidFill>
                  <a:schemeClr val="bg1">
                    <a:lumMod val="50000"/>
                  </a:schemeClr>
                </a:solidFill>
                <a:latin typeface="Roboto" panose="02000000000000000000" pitchFamily="2" charset="0"/>
                <a:ea typeface="Roboto" panose="02000000000000000000" pitchFamily="2" charset="0"/>
              </a:rPr>
              <a:t>One-Hot Encoding</a:t>
            </a:r>
          </a:p>
          <a:p>
            <a:pPr>
              <a:lnSpc>
                <a:spcPct val="120000"/>
              </a:lnSpc>
              <a:spcBef>
                <a:spcPts val="1400"/>
              </a:spcBef>
              <a:buBlip>
                <a:blip r:embed="rId4">
                  <a:extLst>
                    <a:ext uri="{96DAC541-7B7A-43D3-8B79-37D633B846F1}">
                      <asvg:svgBlip xmlns:asvg="http://schemas.microsoft.com/office/drawing/2016/SVG/main" r:embed="rId5"/>
                    </a:ext>
                  </a:extLst>
                </a:blip>
              </a:buBlip>
            </a:pPr>
            <a:r>
              <a:rPr lang="en-US" sz="8800" b="1" dirty="0">
                <a:solidFill>
                  <a:schemeClr val="accent3">
                    <a:lumMod val="25000"/>
                  </a:schemeClr>
                </a:solidFill>
                <a:latin typeface="Roboto" panose="02000000000000000000" pitchFamily="2" charset="0"/>
                <a:ea typeface="Roboto" panose="02000000000000000000" pitchFamily="2" charset="0"/>
              </a:rPr>
              <a:t>Perform exploratory data analysis (EDA) using visualization and SQL</a:t>
            </a:r>
          </a:p>
          <a:p>
            <a:pPr>
              <a:lnSpc>
                <a:spcPct val="120000"/>
              </a:lnSpc>
              <a:spcBef>
                <a:spcPts val="1400"/>
              </a:spcBef>
              <a:buBlip>
                <a:blip r:embed="rId4">
                  <a:extLst>
                    <a:ext uri="{96DAC541-7B7A-43D3-8B79-37D633B846F1}">
                      <asvg:svgBlip xmlns:asvg="http://schemas.microsoft.com/office/drawing/2016/SVG/main" r:embed="rId5"/>
                    </a:ext>
                  </a:extLst>
                </a:blip>
              </a:buBlip>
            </a:pPr>
            <a:r>
              <a:rPr lang="en-US" sz="8800" b="1" dirty="0">
                <a:solidFill>
                  <a:schemeClr val="accent3">
                    <a:lumMod val="25000"/>
                  </a:schemeClr>
                </a:solidFill>
                <a:latin typeface="Roboto" panose="02000000000000000000" pitchFamily="2" charset="0"/>
                <a:ea typeface="Roboto" panose="02000000000000000000" pitchFamily="2" charset="0"/>
              </a:rPr>
              <a:t>Perform interactive visual analytics using Folium and Plotly Dash</a:t>
            </a:r>
          </a:p>
          <a:p>
            <a:pPr>
              <a:lnSpc>
                <a:spcPct val="120000"/>
              </a:lnSpc>
              <a:spcBef>
                <a:spcPts val="1400"/>
              </a:spcBef>
              <a:buBlip>
                <a:blip r:embed="rId4">
                  <a:extLst>
                    <a:ext uri="{96DAC541-7B7A-43D3-8B79-37D633B846F1}">
                      <asvg:svgBlip xmlns:asvg="http://schemas.microsoft.com/office/drawing/2016/SVG/main" r:embed="rId5"/>
                    </a:ext>
                  </a:extLst>
                </a:blip>
              </a:buBlip>
            </a:pPr>
            <a:r>
              <a:rPr lang="en-US" sz="8800" b="1" dirty="0">
                <a:solidFill>
                  <a:schemeClr val="accent3">
                    <a:lumMod val="25000"/>
                  </a:schemeClr>
                </a:solidFill>
                <a:latin typeface="Roboto" panose="02000000000000000000" pitchFamily="2" charset="0"/>
                <a:ea typeface="Roboto" panose="02000000000000000000" pitchFamily="2" charset="0"/>
              </a:rPr>
              <a:t>Perform predictive analysis using classification models</a:t>
            </a:r>
          </a:p>
          <a:p>
            <a:pPr lvl="1">
              <a:lnSpc>
                <a:spcPct val="120000"/>
              </a:lnSpc>
              <a:spcBef>
                <a:spcPts val="1400"/>
              </a:spcBef>
              <a:buBlip>
                <a:blip r:embed="rId4">
                  <a:extLst>
                    <a:ext uri="{96DAC541-7B7A-43D3-8B79-37D633B846F1}">
                      <asvg:svgBlip xmlns:asvg="http://schemas.microsoft.com/office/drawing/2016/SVG/main" r:embed="rId5"/>
                    </a:ext>
                  </a:extLst>
                </a:blip>
              </a:buBlip>
            </a:pPr>
            <a:r>
              <a:rPr lang="en-US" sz="6400" dirty="0">
                <a:solidFill>
                  <a:schemeClr val="bg1">
                    <a:lumMod val="50000"/>
                  </a:schemeClr>
                </a:solidFill>
                <a:latin typeface="Roboto" panose="02000000000000000000" pitchFamily="2" charset="0"/>
                <a:ea typeface="Roboto" panose="02000000000000000000" pitchFamily="2" charset="0"/>
              </a:rPr>
              <a:t>How to build, tune, evaluate classification models</a:t>
            </a:r>
          </a:p>
          <a:p>
            <a:pPr>
              <a:lnSpc>
                <a:spcPct val="120000"/>
              </a:lnSpc>
              <a:spcBef>
                <a:spcPts val="1400"/>
              </a:spcBef>
            </a:pPr>
            <a:endParaRPr lang="en-US" sz="6400" dirty="0">
              <a:solidFill>
                <a:schemeClr val="bg1">
                  <a:lumMod val="50000"/>
                </a:schemeClr>
              </a:solidFill>
              <a:latin typeface="Roboto" panose="02000000000000000000" pitchFamily="2" charset="0"/>
              <a:ea typeface="Roboto" panose="02000000000000000000" pitchFamily="2" charset="0"/>
            </a:endParaRPr>
          </a:p>
          <a:p>
            <a:pPr>
              <a:lnSpc>
                <a:spcPct val="100000"/>
              </a:lnSpc>
              <a:spcBef>
                <a:spcPts val="1400"/>
              </a:spcBef>
            </a:pPr>
            <a:endParaRPr lang="en-US" sz="2200" dirty="0">
              <a:solidFill>
                <a:schemeClr val="accent3">
                  <a:lumMod val="25000"/>
                </a:schemeClr>
              </a:solidFill>
              <a:latin typeface="Roboto" panose="02000000000000000000" pitchFamily="2" charset="0"/>
              <a:ea typeface="Roboto" panose="02000000000000000000" pitchFamily="2" charset="0"/>
            </a:endParaRPr>
          </a:p>
          <a:p>
            <a:pPr>
              <a:lnSpc>
                <a:spcPct val="100000"/>
              </a:lnSpc>
              <a:spcBef>
                <a:spcPts val="1400"/>
              </a:spcBef>
            </a:pPr>
            <a:endParaRPr lang="en-US" sz="2200" dirty="0">
              <a:solidFill>
                <a:schemeClr val="accent3">
                  <a:lumMod val="25000"/>
                </a:schemeClr>
              </a:solidFill>
              <a:latin typeface="Roboto" panose="02000000000000000000" pitchFamily="2" charset="0"/>
              <a:ea typeface="Roboto" panose="02000000000000000000" pitchFamily="2" charset="0"/>
            </a:endParaRPr>
          </a:p>
          <a:p>
            <a:pPr>
              <a:lnSpc>
                <a:spcPct val="100000"/>
              </a:lnSpc>
              <a:spcBef>
                <a:spcPts val="1400"/>
              </a:spcBef>
            </a:pPr>
            <a:endParaRPr lang="en-US" sz="2200" dirty="0">
              <a:solidFill>
                <a:schemeClr val="accent3">
                  <a:lumMod val="25000"/>
                </a:schemeClr>
              </a:solidFill>
              <a:latin typeface="Roboto" panose="02000000000000000000" pitchFamily="2" charset="0"/>
              <a:ea typeface="Roboto" panose="02000000000000000000" pitchFamily="2" charset="0"/>
            </a:endParaRPr>
          </a:p>
          <a:p>
            <a:pPr>
              <a:lnSpc>
                <a:spcPct val="100000"/>
              </a:lnSpc>
              <a:spcBef>
                <a:spcPts val="1400"/>
              </a:spcBef>
            </a:pPr>
            <a:endParaRPr lang="en-US" sz="2200" dirty="0">
              <a:solidFill>
                <a:schemeClr val="accent3">
                  <a:lumMod val="25000"/>
                </a:schemeClr>
              </a:solidFill>
              <a:latin typeface="Roboto" panose="02000000000000000000" pitchFamily="2" charset="0"/>
              <a:ea typeface="Roboto" panose="02000000000000000000" pitchFamily="2"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rgbClr val="0B49CB"/>
                </a:solidFill>
                <a:latin typeface="Roboto Black" panose="020B0604020202020204" pitchFamily="2" charset="0"/>
                <a:ea typeface="Roboto Black" panose="020B0604020202020204" pitchFamily="2" charset="0"/>
                <a:cs typeface="IBM Plex Mono SemiBold" panose="020B0709050203000203" pitchFamily="49" charset="0"/>
              </a:defRPr>
            </a:lvl1pPr>
          </a:lstStyle>
          <a:p>
            <a:r>
              <a:rPr lang="en-US" sz="2900" dirty="0"/>
              <a:t>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1" y="1674235"/>
            <a:ext cx="10515600" cy="4351338"/>
          </a:xfrm>
          <a:prstGeom prst="rect">
            <a:avLst/>
          </a:prstGeom>
        </p:spPr>
        <p:txBody>
          <a:bodyPr/>
          <a:lstStyle/>
          <a:p>
            <a:pPr>
              <a:lnSpc>
                <a:spcPct val="100000"/>
              </a:lnSpc>
              <a:spcBef>
                <a:spcPts val="1400"/>
              </a:spcBef>
              <a:buBlip>
                <a:blip r:embed="rId3">
                  <a:extLst>
                    <a:ext uri="{96DAC541-7B7A-43D3-8B79-37D633B846F1}">
                      <asvg:svgBlip xmlns:asvg="http://schemas.microsoft.com/office/drawing/2016/SVG/main" r:embed="rId4"/>
                    </a:ext>
                  </a:extLst>
                </a:blip>
              </a:buBlip>
            </a:pPr>
            <a:r>
              <a:rPr lang="en-US" sz="1800" dirty="0">
                <a:solidFill>
                  <a:schemeClr val="accent3">
                    <a:lumMod val="25000"/>
                  </a:schemeClr>
                </a:solidFill>
                <a:latin typeface="Roboto" panose="02000000000000000000" pitchFamily="2" charset="0"/>
                <a:ea typeface="Roboto" panose="02000000000000000000" pitchFamily="2" charset="0"/>
              </a:rPr>
              <a:t>Data was collected through:</a:t>
            </a:r>
          </a:p>
          <a:p>
            <a:pPr lvl="1">
              <a:lnSpc>
                <a:spcPct val="100000"/>
              </a:lnSpc>
              <a:spcBef>
                <a:spcPts val="1400"/>
              </a:spcBef>
              <a:buBlip>
                <a:blip r:embed="rId3">
                  <a:extLst>
                    <a:ext uri="{96DAC541-7B7A-43D3-8B79-37D633B846F1}">
                      <asvg:svgBlip xmlns:asvg="http://schemas.microsoft.com/office/drawing/2016/SVG/main" r:embed="rId4"/>
                    </a:ext>
                  </a:extLst>
                </a:blip>
              </a:buBlip>
            </a:pPr>
            <a:r>
              <a:rPr lang="en-US" sz="1600" dirty="0">
                <a:solidFill>
                  <a:schemeClr val="accent3">
                    <a:lumMod val="25000"/>
                  </a:schemeClr>
                </a:solidFill>
                <a:latin typeface="Roboto" panose="02000000000000000000" pitchFamily="2" charset="0"/>
                <a:ea typeface="Roboto" panose="02000000000000000000" pitchFamily="2" charset="0"/>
              </a:rPr>
              <a:t>SpaceX API </a:t>
            </a:r>
          </a:p>
          <a:p>
            <a:pPr lvl="2">
              <a:lnSpc>
                <a:spcPct val="100000"/>
              </a:lnSpc>
              <a:spcBef>
                <a:spcPts val="1400"/>
              </a:spcBef>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Data collected via get request</a:t>
            </a:r>
          </a:p>
          <a:p>
            <a:pPr lvl="2">
              <a:lnSpc>
                <a:spcPct val="100000"/>
              </a:lnSpc>
              <a:spcBef>
                <a:spcPts val="1400"/>
              </a:spcBef>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Decoded the data as JSON </a:t>
            </a:r>
            <a:r>
              <a:rPr lang="en-US" sz="1400" i="1" dirty="0">
                <a:solidFill>
                  <a:schemeClr val="accent3">
                    <a:lumMod val="25000"/>
                  </a:schemeClr>
                </a:solidFill>
                <a:latin typeface="Roboto" panose="02000000000000000000" pitchFamily="2" charset="0"/>
                <a:ea typeface="Roboto" panose="02000000000000000000" pitchFamily="2" charset="0"/>
              </a:rPr>
              <a:t>( .</a:t>
            </a:r>
            <a:r>
              <a:rPr lang="en-US" sz="1400" i="1" dirty="0" err="1">
                <a:solidFill>
                  <a:schemeClr val="accent3">
                    <a:lumMod val="25000"/>
                  </a:schemeClr>
                </a:solidFill>
                <a:latin typeface="Roboto" panose="02000000000000000000" pitchFamily="2" charset="0"/>
                <a:ea typeface="Roboto" panose="02000000000000000000" pitchFamily="2" charset="0"/>
              </a:rPr>
              <a:t>json</a:t>
            </a:r>
            <a:r>
              <a:rPr lang="en-US" sz="1400" i="1" dirty="0">
                <a:solidFill>
                  <a:schemeClr val="accent3">
                    <a:lumMod val="25000"/>
                  </a:schemeClr>
                </a:solidFill>
                <a:latin typeface="Roboto" panose="02000000000000000000" pitchFamily="2" charset="0"/>
                <a:ea typeface="Roboto" panose="02000000000000000000" pitchFamily="2" charset="0"/>
              </a:rPr>
              <a:t>() method </a:t>
            </a:r>
            <a:r>
              <a:rPr lang="en-US" sz="1400" dirty="0">
                <a:solidFill>
                  <a:schemeClr val="accent3">
                    <a:lumMod val="25000"/>
                  </a:schemeClr>
                </a:solidFill>
                <a:latin typeface="Roboto" panose="02000000000000000000" pitchFamily="2" charset="0"/>
                <a:ea typeface="Roboto" panose="02000000000000000000" pitchFamily="2" charset="0"/>
              </a:rPr>
              <a:t>) and transformed it into a dataframe using built in pandas method</a:t>
            </a:r>
            <a:r>
              <a:rPr lang="en-US" sz="1400" i="1" dirty="0">
                <a:solidFill>
                  <a:schemeClr val="accent3">
                    <a:lumMod val="25000"/>
                  </a:schemeClr>
                </a:solidFill>
                <a:latin typeface="Roboto" panose="02000000000000000000" pitchFamily="2" charset="0"/>
                <a:ea typeface="Roboto" panose="02000000000000000000" pitchFamily="2" charset="0"/>
              </a:rPr>
              <a:t> </a:t>
            </a:r>
            <a:r>
              <a:rPr lang="en-US" sz="1400" dirty="0">
                <a:solidFill>
                  <a:schemeClr val="accent3">
                    <a:lumMod val="25000"/>
                  </a:schemeClr>
                </a:solidFill>
                <a:latin typeface="Roboto" panose="02000000000000000000" pitchFamily="2" charset="0"/>
                <a:ea typeface="Roboto" panose="02000000000000000000" pitchFamily="2" charset="0"/>
              </a:rPr>
              <a:t>normalize ( </a:t>
            </a:r>
            <a:r>
              <a:rPr lang="en-US" sz="1400" i="1" dirty="0">
                <a:solidFill>
                  <a:schemeClr val="accent3">
                    <a:lumMod val="25000"/>
                  </a:schemeClr>
                </a:solidFill>
                <a:latin typeface="Roboto" panose="02000000000000000000" pitchFamily="2" charset="0"/>
                <a:ea typeface="Roboto" panose="02000000000000000000" pitchFamily="2" charset="0"/>
              </a:rPr>
              <a:t>.</a:t>
            </a:r>
            <a:r>
              <a:rPr lang="en-US" sz="1400" i="1" dirty="0" err="1">
                <a:solidFill>
                  <a:schemeClr val="accent3">
                    <a:lumMod val="25000"/>
                  </a:schemeClr>
                </a:solidFill>
                <a:latin typeface="Roboto" panose="02000000000000000000" pitchFamily="2" charset="0"/>
                <a:ea typeface="Roboto" panose="02000000000000000000" pitchFamily="2" charset="0"/>
              </a:rPr>
              <a:t>json_normalize</a:t>
            </a:r>
            <a:r>
              <a:rPr lang="en-US" sz="1400" i="1" dirty="0">
                <a:solidFill>
                  <a:schemeClr val="accent3">
                    <a:lumMod val="25000"/>
                  </a:schemeClr>
                </a:solidFill>
                <a:latin typeface="Roboto" panose="02000000000000000000" pitchFamily="2" charset="0"/>
                <a:ea typeface="Roboto" panose="02000000000000000000" pitchFamily="2" charset="0"/>
              </a:rPr>
              <a:t>() </a:t>
            </a:r>
            <a:r>
              <a:rPr lang="en-US" sz="1400" dirty="0">
                <a:solidFill>
                  <a:schemeClr val="accent3">
                    <a:lumMod val="25000"/>
                  </a:schemeClr>
                </a:solidFill>
                <a:latin typeface="Roboto" panose="02000000000000000000" pitchFamily="2" charset="0"/>
                <a:ea typeface="Roboto" panose="02000000000000000000" pitchFamily="2" charset="0"/>
              </a:rPr>
              <a:t>).</a:t>
            </a:r>
          </a:p>
          <a:p>
            <a:pPr marL="914400" lvl="2" indent="0">
              <a:lnSpc>
                <a:spcPct val="100000"/>
              </a:lnSpc>
              <a:spcBef>
                <a:spcPts val="1400"/>
              </a:spcBef>
              <a:buNone/>
            </a:pPr>
            <a:endParaRPr lang="en-US" sz="1400" dirty="0">
              <a:solidFill>
                <a:schemeClr val="accent3">
                  <a:lumMod val="25000"/>
                </a:schemeClr>
              </a:solidFill>
              <a:latin typeface="Roboto" panose="02000000000000000000" pitchFamily="2" charset="0"/>
              <a:ea typeface="Roboto" panose="02000000000000000000" pitchFamily="2" charset="0"/>
            </a:endParaRPr>
          </a:p>
          <a:p>
            <a:pPr lvl="1">
              <a:lnSpc>
                <a:spcPct val="100000"/>
              </a:lnSpc>
              <a:spcBef>
                <a:spcPts val="1400"/>
              </a:spcBef>
              <a:buBlip>
                <a:blip r:embed="rId3">
                  <a:extLst>
                    <a:ext uri="{96DAC541-7B7A-43D3-8B79-37D633B846F1}">
                      <asvg:svgBlip xmlns:asvg="http://schemas.microsoft.com/office/drawing/2016/SVG/main" r:embed="rId4"/>
                    </a:ext>
                  </a:extLst>
                </a:blip>
              </a:buBlip>
            </a:pPr>
            <a:r>
              <a:rPr lang="en-US" sz="1600" dirty="0">
                <a:solidFill>
                  <a:schemeClr val="accent3">
                    <a:lumMod val="25000"/>
                  </a:schemeClr>
                </a:solidFill>
                <a:latin typeface="Roboto" panose="02000000000000000000" pitchFamily="2" charset="0"/>
                <a:ea typeface="Roboto" panose="02000000000000000000" pitchFamily="2" charset="0"/>
              </a:rPr>
              <a:t>Web Scraping</a:t>
            </a:r>
          </a:p>
          <a:p>
            <a:pPr lvl="2">
              <a:lnSpc>
                <a:spcPct val="100000"/>
              </a:lnSpc>
              <a:spcBef>
                <a:spcPts val="1400"/>
              </a:spcBef>
              <a:buBlip>
                <a:blip r:embed="rId3">
                  <a:extLst>
                    <a:ext uri="{96DAC541-7B7A-43D3-8B79-37D633B846F1}">
                      <asvg:svgBlip xmlns:asvg="http://schemas.microsoft.com/office/drawing/2016/SVG/main" r:embed="rId4"/>
                    </a:ext>
                  </a:extLst>
                </a:blip>
              </a:buBlip>
            </a:pPr>
            <a:r>
              <a:rPr lang="en-US" sz="1400" dirty="0">
                <a:solidFill>
                  <a:schemeClr val="accent3">
                    <a:lumMod val="25000"/>
                  </a:schemeClr>
                </a:solidFill>
                <a:latin typeface="Roboto" panose="02000000000000000000" pitchFamily="2" charset="0"/>
                <a:ea typeface="Roboto" panose="02000000000000000000" pitchFamily="2" charset="0"/>
              </a:rPr>
              <a:t>Scrapped the SpaceX data from Wikipedia , using a python the python library </a:t>
            </a:r>
            <a:r>
              <a:rPr lang="en-US" sz="1400" i="1" dirty="0">
                <a:solidFill>
                  <a:schemeClr val="accent3">
                    <a:lumMod val="25000"/>
                  </a:schemeClr>
                </a:solidFill>
                <a:latin typeface="Roboto" panose="02000000000000000000" pitchFamily="2" charset="0"/>
                <a:ea typeface="Roboto" panose="02000000000000000000" pitchFamily="2" charset="0"/>
              </a:rPr>
              <a:t>BeautifulSoup</a:t>
            </a:r>
            <a:r>
              <a:rPr lang="en-US" sz="1400" dirty="0">
                <a:solidFill>
                  <a:schemeClr val="accent3">
                    <a:lumMod val="25000"/>
                  </a:schemeClr>
                </a:solidFill>
                <a:latin typeface="Roboto" panose="02000000000000000000" pitchFamily="2" charset="0"/>
                <a:ea typeface="Roboto" panose="02000000000000000000" pitchFamily="2" charset="0"/>
              </a:rPr>
              <a:t>. Gathered the response as HTML tables, parsed the tables and converted it into a pandas dataframe.</a:t>
            </a:r>
          </a:p>
          <a:p>
            <a:pPr lvl="2">
              <a:lnSpc>
                <a:spcPct val="100000"/>
              </a:lnSpc>
              <a:spcBef>
                <a:spcPts val="1400"/>
              </a:spcBef>
            </a:pPr>
            <a:endParaRPr lang="en-US" sz="1400" i="1"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Roboto Black" panose="02000000000000000000" pitchFamily="2" charset="0"/>
                <a:ea typeface="Roboto Black" panose="02000000000000000000" pitchFamily="2" charset="0"/>
              </a:rPr>
              <a:t>Data Collection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1400" dirty="0">
                <a:solidFill>
                  <a:srgbClr val="0B49CB"/>
                </a:solidFill>
                <a:latin typeface="Roboto Black" panose="02000000000000000000" pitchFamily="2" charset="0"/>
                <a:ea typeface="Roboto Black" panose="02000000000000000000" pitchFamily="2" charset="0"/>
              </a:rPr>
              <a:t>Data Collection – SpaceX API</a:t>
            </a:r>
          </a:p>
          <a:p>
            <a:endParaRPr lang="en-US" dirty="0">
              <a:solidFill>
                <a:srgbClr val="0B49CB"/>
              </a:solidFill>
              <a:latin typeface="Roboto Black" panose="02000000000000000000" pitchFamily="2" charset="0"/>
              <a:ea typeface="Roboto Black" panose="02000000000000000000" pitchFamily="2" charset="0"/>
            </a:endParaRPr>
          </a:p>
          <a:p>
            <a:r>
              <a:rPr lang="en-US" sz="4000" dirty="0">
                <a:latin typeface="Roboto Black" panose="02000000000000000000" pitchFamily="2" charset="0"/>
                <a:ea typeface="Roboto Black" panose="02000000000000000000" pitchFamily="2" charset="0"/>
              </a:rPr>
              <a:t>https://github.com/0xfortes/IBM-Data-Science/blob/main/Capstone%20SpaceX/jupyter-labs-spacex-data-collection-api.ipynb</a:t>
            </a:r>
          </a:p>
        </p:txBody>
      </p:sp>
      <p:pic>
        <p:nvPicPr>
          <p:cNvPr id="7" name="Picture 6">
            <a:extLst>
              <a:ext uri="{FF2B5EF4-FFF2-40B4-BE49-F238E27FC236}">
                <a16:creationId xmlns:a16="http://schemas.microsoft.com/office/drawing/2014/main" id="{B0808CA2-F9C0-B3D3-98B3-E398BECE8C83}"/>
              </a:ext>
            </a:extLst>
          </p:cNvPr>
          <p:cNvPicPr>
            <a:picLocks noChangeAspect="1"/>
          </p:cNvPicPr>
          <p:nvPr/>
        </p:nvPicPr>
        <p:blipFill>
          <a:blip r:embed="rId4"/>
          <a:stretch>
            <a:fillRect/>
          </a:stretch>
        </p:blipFill>
        <p:spPr>
          <a:xfrm>
            <a:off x="2700410" y="1434068"/>
            <a:ext cx="6186493" cy="1544429"/>
          </a:xfrm>
          <a:prstGeom prst="rect">
            <a:avLst/>
          </a:prstGeom>
        </p:spPr>
      </p:pic>
      <p:pic>
        <p:nvPicPr>
          <p:cNvPr id="11" name="Picture 10">
            <a:extLst>
              <a:ext uri="{FF2B5EF4-FFF2-40B4-BE49-F238E27FC236}">
                <a16:creationId xmlns:a16="http://schemas.microsoft.com/office/drawing/2014/main" id="{EB28A72A-81EC-7A0A-91D1-8C3EE08B7462}"/>
              </a:ext>
            </a:extLst>
          </p:cNvPr>
          <p:cNvPicPr>
            <a:picLocks noChangeAspect="1"/>
          </p:cNvPicPr>
          <p:nvPr/>
        </p:nvPicPr>
        <p:blipFill>
          <a:blip r:embed="rId5"/>
          <a:stretch>
            <a:fillRect/>
          </a:stretch>
        </p:blipFill>
        <p:spPr>
          <a:xfrm>
            <a:off x="624227" y="3137332"/>
            <a:ext cx="10833745" cy="1067175"/>
          </a:xfrm>
          <a:prstGeom prst="rect">
            <a:avLst/>
          </a:prstGeom>
        </p:spPr>
      </p:pic>
      <p:pic>
        <p:nvPicPr>
          <p:cNvPr id="13" name="Picture 12">
            <a:extLst>
              <a:ext uri="{FF2B5EF4-FFF2-40B4-BE49-F238E27FC236}">
                <a16:creationId xmlns:a16="http://schemas.microsoft.com/office/drawing/2014/main" id="{8EE28F63-4CB6-26A1-1F83-1A92BF9C400A}"/>
              </a:ext>
            </a:extLst>
          </p:cNvPr>
          <p:cNvPicPr>
            <a:picLocks noChangeAspect="1"/>
          </p:cNvPicPr>
          <p:nvPr/>
        </p:nvPicPr>
        <p:blipFill>
          <a:blip r:embed="rId6"/>
          <a:stretch>
            <a:fillRect/>
          </a:stretch>
        </p:blipFill>
        <p:spPr>
          <a:xfrm>
            <a:off x="624227" y="4466443"/>
            <a:ext cx="10833745" cy="1159401"/>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1819</TotalTime>
  <Words>2060</Words>
  <Application>Microsoft Office PowerPoint</Application>
  <PresentationFormat>Widescreen</PresentationFormat>
  <Paragraphs>270</Paragraphs>
  <Slides>47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Roboto</vt:lpstr>
      <vt:lpstr>Roboto Black</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Luís Fortes</cp:lastModifiedBy>
  <cp:revision>203</cp:revision>
  <dcterms:created xsi:type="dcterms:W3CDTF">2021-04-29T18:58:00Z</dcterms:created>
  <dcterms:modified xsi:type="dcterms:W3CDTF">2023-07-25T23:45:28Z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